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6" r:id="rId6"/>
    <p:sldId id="279" r:id="rId7"/>
    <p:sldId id="280" r:id="rId8"/>
    <p:sldId id="278" r:id="rId9"/>
    <p:sldId id="277" r:id="rId10"/>
    <p:sldId id="275" r:id="rId11"/>
    <p:sldId id="262" r:id="rId12"/>
    <p:sldId id="25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_7Lb_3R5MVo&amp;list=PLZbbT5o_s2xrwRnXk_yCPtnqqo4_u2YGL&amp;index=2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07): Visualization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1738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FLASK_APP=05_keras_flask.py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A4EFF-4B46-4AA1-9AD8-54550C9A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88" y="1816414"/>
            <a:ext cx="4499499" cy="4281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03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dc.js?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DC stands for Dimensional and Charting. DC is JavaScript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d3.js?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D3 stands for Data-Driven Documents. D3 is a JavaScript Library for dynamic, interactive, data visualization in web browser. D3 makes use of SVG (Scalable Vector Graphics), HTML5, and CSS.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</a:t>
            </a:r>
            <a:r>
              <a:rPr lang="en-US" sz="1800" dirty="0" err="1">
                <a:solidFill>
                  <a:schemeClr val="tx1"/>
                </a:solidFill>
              </a:rPr>
              <a:t>crossfilter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Crossfilter</a:t>
            </a:r>
            <a:r>
              <a:rPr lang="en-US" sz="1800" dirty="0">
                <a:solidFill>
                  <a:schemeClr val="tx1"/>
                </a:solidFill>
              </a:rPr>
              <a:t> is a JavaScript Library for large multivariate datasets in the browser. </a:t>
            </a:r>
            <a:r>
              <a:rPr lang="en-US" sz="1800" dirty="0" err="1">
                <a:solidFill>
                  <a:schemeClr val="tx1"/>
                </a:solidFill>
              </a:rPr>
              <a:t>Corssfilter</a:t>
            </a:r>
            <a:r>
              <a:rPr lang="en-US" sz="1800" dirty="0">
                <a:solidFill>
                  <a:schemeClr val="tx1"/>
                </a:solidFill>
              </a:rPr>
              <a:t> supports fast multi-dimensional Filter for coordinated views.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18827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completed the implementation from backend Flask to frontend HTML/JavaScript.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visualize the frontend with chart instead of display raw image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D3, DC, and </a:t>
            </a:r>
            <a:r>
              <a:rPr lang="en-US" sz="1800" dirty="0" err="1">
                <a:solidFill>
                  <a:schemeClr val="tx1"/>
                </a:solidFill>
              </a:rPr>
              <a:t>Crossfilter</a:t>
            </a:r>
            <a:r>
              <a:rPr lang="en-US" sz="1800" dirty="0">
                <a:solidFill>
                  <a:schemeClr val="tx1"/>
                </a:solidFill>
              </a:rPr>
              <a:t> of JavaScript API are used to display the chart.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FLASK_APP=05_keras_flask.py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1C332-3543-4966-8408-8C4CA451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2" y="2092514"/>
            <a:ext cx="4239095" cy="40496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034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291264" cy="952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implement the following Dimension and Pie chart with D3, DC, and </a:t>
            </a:r>
            <a:r>
              <a:rPr lang="en-US" sz="1800" dirty="0" err="1">
                <a:solidFill>
                  <a:schemeClr val="tx1"/>
                </a:solidFill>
              </a:rPr>
              <a:t>Crossfilter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BA0E1-1B8E-4646-AE99-8B246A9E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61097"/>
            <a:ext cx="4499499" cy="4281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949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8745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&lt;head&gt; ..&lt;.head&gt;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A324E-6CF7-42F0-B859-DD66277E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91177"/>
            <a:ext cx="754380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896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71114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D3, DC, and </a:t>
            </a:r>
            <a:r>
              <a:rPr lang="en-US" sz="1800" dirty="0" err="1">
                <a:solidFill>
                  <a:schemeClr val="tx1"/>
                </a:solidFill>
              </a:rPr>
              <a:t>Crossfilter</a:t>
            </a:r>
            <a:r>
              <a:rPr lang="en-US" sz="1800" dirty="0">
                <a:solidFill>
                  <a:schemeClr val="tx1"/>
                </a:solidFill>
              </a:rPr>
              <a:t> JavaScript </a:t>
            </a:r>
            <a:r>
              <a:rPr lang="en-US" sz="1800" dirty="0" err="1">
                <a:solidFill>
                  <a:schemeClr val="tx1"/>
                </a:solidFill>
              </a:rPr>
              <a:t>Lirnaries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ADB39-C94A-458B-9F1B-D01BCCD4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66371"/>
            <a:ext cx="83058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538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3672408" cy="18827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Callback functions for Image display for dimensional and pie chart.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1D35B-505E-4095-9BFD-C5F96B43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25" y="1330267"/>
            <a:ext cx="4549082" cy="529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9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23617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backend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FLASK_APP=05_keras_flask.py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localhost:5000/static/predict_with_visuals.html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13F95-C23C-4C45-9003-F33EA637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77072"/>
            <a:ext cx="667702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752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07): 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136904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Visualization with D3, DC, and </a:t>
            </a:r>
            <a:r>
              <a:rPr lang="en-US" sz="1800" b="1" dirty="0" err="1">
                <a:solidFill>
                  <a:schemeClr val="tx1"/>
                </a:solidFill>
              </a:rPr>
              <a:t>Crossfilter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dog image and click the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https://www.youtube.com/watch?v=_7Lb_3R5MVo&amp;list=PLZbbT5o_s2xrwRnXk_yCPtnqqo4_u2YGL&amp;index=34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E9AC5-355D-4C45-9DF6-6E54D5DB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78" y="2330254"/>
            <a:ext cx="4193083" cy="28013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17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829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 Keras Flask (Part 07): Visualization</vt:lpstr>
      <vt:lpstr>34.1 Quiz</vt:lpstr>
      <vt:lpstr>34.1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1114</cp:revision>
  <dcterms:created xsi:type="dcterms:W3CDTF">2018-09-28T16:40:41Z</dcterms:created>
  <dcterms:modified xsi:type="dcterms:W3CDTF">2020-06-15T18:09:09Z</dcterms:modified>
</cp:coreProperties>
</file>