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3" r:id="rId4"/>
    <p:sldId id="274" r:id="rId5"/>
    <p:sldId id="275" r:id="rId6"/>
    <p:sldId id="276" r:id="rId7"/>
    <p:sldId id="282" r:id="rId8"/>
    <p:sldId id="278" r:id="rId9"/>
    <p:sldId id="280" r:id="rId10"/>
    <p:sldId id="281" r:id="rId11"/>
    <p:sldId id="279" r:id="rId12"/>
    <p:sldId id="277" r:id="rId13"/>
    <p:sldId id="262" r:id="rId14"/>
    <p:sldId id="258" r:id="rId15"/>
    <p:sldId id="283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hEMXbjGV_4&amp;list=PLZbbT5o_s2xrwRnXk_yCPtnqqo4_u2YGL&amp;index=11" TargetMode="External"/><Relationship Id="rId2" Type="http://schemas.openxmlformats.org/officeDocument/2006/relationships/hyperlink" Target="https://deeplizard.com/learn/video/km7pxKy4UH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hEMXbjGV_4&amp;list=PLZbbT5o_s2xrwRnXk_yCPtnqqo4_u2YGL&amp;index=11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LhEMXbjGV_4&amp;list=PLZbbT5o_s2xrwRnXk_yCPtnqqo4_u2YGL&amp;index=11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hEMXbjGV_4&amp;list=PLZbbT5o_s2xrwRnXk_yCPtnqqo4_u2YGL&amp;index=1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LhEMXbjGV_4&amp;list=PLZbbT5o_s2xrwRnXk_yCPtnqqo4_u2YGL&amp;index=1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hEMXbjGV_4&amp;list=PLZbbT5o_s2xrwRnXk_yCPtnqqo4_u2YGL&amp;index=1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ogs-vs-cats/data" TargetMode="External"/><Relationship Id="rId2" Type="http://schemas.openxmlformats.org/officeDocument/2006/relationships/hyperlink" Target="https://github.com/vyomshm/Cats-Dogs-with-kera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hEMXbjGV_4&amp;list=PLZbbT5o_s2xrwRnXk_yCPtnqqo4_u2YGL&amp;index=1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hEMXbjGV_4&amp;list=PLZbbT5o_s2xrwRnXk_yCPtnqqo4_u2YGL&amp;index=1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hEMXbjGV_4&amp;list=PLZbbT5o_s2xrwRnXk_yCPtnqqo4_u2YGL&amp;index=1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hEMXbjGV_4&amp;list=PLZbbT5o_s2xrwRnXk_yCPtnqqo4_u2YGL&amp;index=1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hEMXbjGV_4&amp;list=PLZbbT5o_s2xrwRnXk_yCPtnqqo4_u2YGL&amp;index=1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hEMXbjGV_4&amp;list=PLZbbT5o_s2xrwRnXk_yCPtnqqo4_u2YGL&amp;index=1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hEMXbjGV_4&amp;list=PLZbbT5o_s2xrwRnXk_yCPtnqqo4_u2YGL&amp;index=1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CNN Image Data Preparation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CNN Image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268760"/>
            <a:ext cx="8435279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the Data: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also specify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shuffle=False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only for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test_batches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That's because, later when we plot the evaluation results from the model to a </a:t>
            </a:r>
            <a:r>
              <a:rPr lang="en-US" altLang="en-US" sz="1800" dirty="0">
                <a:solidFill>
                  <a:srgbClr val="E83E8C"/>
                </a:solidFill>
                <a:latin typeface="-apple-system"/>
                <a:hlinkClick r:id="rId2"/>
              </a:rPr>
              <a:t>confusion matrix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we'll need to able to access the unshuffled labels for the test set.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5C265-0436-4F5F-8BC0-3B072CA94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36" y="2708920"/>
            <a:ext cx="4916927" cy="3240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2A3CBD29-1C3C-4114-A1AA-140D981889C9}"/>
              </a:ext>
            </a:extLst>
          </p:cNvPr>
          <p:cNvSpPr txBox="1">
            <a:spLocks/>
          </p:cNvSpPr>
          <p:nvPr/>
        </p:nvSpPr>
        <p:spPr>
          <a:xfrm>
            <a:off x="429681" y="2708920"/>
            <a:ext cx="3538736" cy="29523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By default, the data sets are shuffled.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Note, in the case where you do not know the labels for the test data, you will need to modify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test_batches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Specifically, the change will be to set the parameters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classes = None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and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class_mode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 = None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in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flow_from_directory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CNN Image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91263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now call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next(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train_batches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to generate a batch of images and labels from the training set. Note that the size of this batch is determined by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batch_size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we set when we created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train_batches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then plot the image by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matplotlib.pyplot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7FBB44-F0EB-4568-876C-EA3C10590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160365"/>
            <a:ext cx="447675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9755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CNN Image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1"/>
            <a:ext cx="8229600" cy="3666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9160FE-0850-4BB4-AF3C-92C8E596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1792888"/>
            <a:ext cx="8279904" cy="1925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107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7D173-5B0C-441C-AAF1-56F3173A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268759"/>
            <a:ext cx="585787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ECF21-8281-4640-8B60-D9CC1298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268759"/>
            <a:ext cx="5784726" cy="53439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918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CNN Image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1237" y="1436289"/>
            <a:ext cx="8352928" cy="6965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Image Data Preparation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CNN Image Data Preparation.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86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CNN Image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1237" y="1436289"/>
            <a:ext cx="8352928" cy="27127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Image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dogs and cats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dogs and cats image data from using:</a:t>
            </a:r>
            <a:endParaRPr lang="en-US" sz="1800" dirty="0">
              <a:hlinkClick r:id="rId2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https://www.kaggle.com/c/dogs-vs-cats/data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25,000 images in cat and dog folder, respectively.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images in train folder are labeled with cat or dog (e.g., cat.0, dog.12499)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images in test folder have no label (e.g., 0-12499)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Create ‘data’ folder and move the ‘dogs-vs-cats’ into ‘data’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23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CNN Image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1237" y="143629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Libraries: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46B50-9632-418E-8054-25F34113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8840"/>
            <a:ext cx="8134350" cy="3790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082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CNN Image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56828"/>
            <a:ext cx="3106688" cy="50995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Processed Data: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</a:rPr>
              <a:t>After we get all the data, we need to re-organized the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to data/dogs-vs/cats folder: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Randomly select from train/cat* files and copy into folder train/cat/cat* and valid/cat/cat*.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Randomly select from train/dog* and copy into folder train/dog/dog* and valid/dog/dog*.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Clean up files in test/dog and test/cat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Randomly select from test1/* into copy into test/cat/*.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Randomly select from  test1/* and copy into test/dog/*.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9F672-AAF0-4C02-89AB-52C982ED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374" y="1272208"/>
            <a:ext cx="5033773" cy="48930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366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CNN Image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1"/>
            <a:ext cx="742716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the Data: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the GPU.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92D7C3-4B03-44C8-AF11-2D963A9F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27872"/>
            <a:ext cx="6010275" cy="990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683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CNN Image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268760"/>
            <a:ext cx="8435279" cy="18087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the Data: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rgbClr val="C00000"/>
                </a:solidFill>
                <a:latin typeface="SFMono-Regular"/>
              </a:rPr>
              <a:t>ImageDataGenerator.flow_from_directory</a:t>
            </a:r>
            <a:r>
              <a:rPr lang="en-US" altLang="en-US" sz="1800" b="1" dirty="0">
                <a:solidFill>
                  <a:srgbClr val="C00000"/>
                </a:solidFill>
                <a:latin typeface="SFMono-Regular"/>
              </a:rPr>
              <a:t>()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 creates training, validation, and test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ImageDataGenerator.flow_from_directory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 creates a 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DirectoryIterator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, which generates batches of normalized tensor image data from the respective data directories.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5C265-0436-4F5F-8BC0-3B072CA9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73" y="3221496"/>
            <a:ext cx="4916927" cy="3240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86896A21-A612-46FC-B09D-4DC52C2E5FED}"/>
              </a:ext>
            </a:extLst>
          </p:cNvPr>
          <p:cNvSpPr txBox="1">
            <a:spLocks/>
          </p:cNvSpPr>
          <p:nvPr/>
        </p:nvSpPr>
        <p:spPr>
          <a:xfrm>
            <a:off x="457200" y="3221496"/>
            <a:ext cx="3075990" cy="8220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rgbClr val="C00000"/>
                </a:solidFill>
                <a:latin typeface="-apple-system"/>
              </a:rPr>
              <a:t>DirectoryIterator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 object are used to store training, validation, and test data. </a:t>
            </a:r>
            <a:endParaRPr lang="en-US" alt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CNN Image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268760"/>
            <a:ext cx="8435279" cy="1307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the Data: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Notice, to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ImageDataGenerator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for each of the data sets, we specify 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preprocessing_function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=tf.keras.applications.vgg16.preprocess_input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For now, just understand this does an additional processing step on the images.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5C265-0436-4F5F-8BC0-3B072CA9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553" y="2719948"/>
            <a:ext cx="4916927" cy="3240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77122AD4-1399-49FF-A8FB-FC3F606BF73A}"/>
              </a:ext>
            </a:extLst>
          </p:cNvPr>
          <p:cNvSpPr txBox="1">
            <a:spLocks/>
          </p:cNvSpPr>
          <p:nvPr/>
        </p:nvSpPr>
        <p:spPr>
          <a:xfrm>
            <a:off x="457201" y="2775413"/>
            <a:ext cx="3394719" cy="13071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We'll cover what exactly this processing is when we work with the pre-trained VGG16 CNN in next discussion.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3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CNN Image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268760"/>
            <a:ext cx="8435279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the Data: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To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flow_from_directory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we first specify 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path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for the data. We then specify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target_size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of the images, which will resize all images to the specified size. The size we specify here is determined by the input size that the neural network expects.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https://www.youtube.com/watch?v=LhEMXbjGV_4&amp;list=PLZbbT5o_s2xrwRnXk_yCPtnqqo4_u2YGL&amp;index=11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5C265-0436-4F5F-8BC0-3B072CA9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736" y="2708920"/>
            <a:ext cx="4916927" cy="3240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2A3CBD29-1C3C-4114-A1AA-140D981889C9}"/>
              </a:ext>
            </a:extLst>
          </p:cNvPr>
          <p:cNvSpPr txBox="1">
            <a:spLocks/>
          </p:cNvSpPr>
          <p:nvPr/>
        </p:nvSpPr>
        <p:spPr>
          <a:xfrm>
            <a:off x="429681" y="2708920"/>
            <a:ext cx="3538736" cy="12961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classes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parameter expects a list that contains the underlying class names, and lastly, we specify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batch_size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0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1099</Words>
  <Application>Microsoft Office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SFMono-Regular</vt:lpstr>
      <vt:lpstr>Wingdings</vt:lpstr>
      <vt:lpstr>Office 佈景主題</vt:lpstr>
      <vt:lpstr>11 CNN Image Data Preparation</vt:lpstr>
      <vt:lpstr>11 CNN Image Data Preparation</vt:lpstr>
      <vt:lpstr>11 CNN Image Data Preparation</vt:lpstr>
      <vt:lpstr>11 CNN Image Data Preparation</vt:lpstr>
      <vt:lpstr>11 CNN Image Data Preparation</vt:lpstr>
      <vt:lpstr>11 CNN Image Data Preparation</vt:lpstr>
      <vt:lpstr>11 CNN Image Data Preparation</vt:lpstr>
      <vt:lpstr>11 CNN Image Data Preparation</vt:lpstr>
      <vt:lpstr>11 CNN Image Data Preparation</vt:lpstr>
      <vt:lpstr>11 CNN Image Data Preparation</vt:lpstr>
      <vt:lpstr>11 CNN Image Data Preparation</vt:lpstr>
      <vt:lpstr>11 CNN Image Data Preparation</vt:lpstr>
      <vt:lpstr>11.1 Quiz</vt:lpstr>
      <vt:lpstr>11.1 Quiz</vt:lpstr>
      <vt:lpstr>11.1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735</cp:revision>
  <dcterms:created xsi:type="dcterms:W3CDTF">2018-09-28T16:40:41Z</dcterms:created>
  <dcterms:modified xsi:type="dcterms:W3CDTF">2020-06-10T01:15:11Z</dcterms:modified>
</cp:coreProperties>
</file>