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6" r:id="rId4"/>
    <p:sldId id="277" r:id="rId5"/>
    <p:sldId id="278" r:id="rId6"/>
    <p:sldId id="274" r:id="rId7"/>
    <p:sldId id="279" r:id="rId8"/>
    <p:sldId id="275" r:id="rId9"/>
    <p:sldId id="280" r:id="rId10"/>
    <p:sldId id="272" r:id="rId11"/>
    <p:sldId id="273" r:id="rId12"/>
    <p:sldId id="262" r:id="rId13"/>
    <p:sldId id="258" r:id="rId14"/>
    <p:sldId id="281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HDom7mAxCdc&amp;list=PLZbbT5o_s2xrwRnXk_yCPtnqqo4_u2YGL&amp;index=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Dom7mAxCdc&amp;list=PLZbbT5o_s2xrwRnXk_yCPtnqqo4_u2YGL&amp;index=1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HDom7mAxCdc&amp;list=PLZbbT5o_s2xrwRnXk_yCPtnqqo4_u2YGL&amp;index=16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HDom7mAxCdc&amp;list=PLZbbT5o_s2xrwRnXk_yCPtnqqo4_u2YGL&amp;index=16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Dom7mAxCdc&amp;list=PLZbbT5o_s2xrwRnXk_yCPtnqqo4_u2YGL&amp;index=1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Dom7mAxCdc&amp;list=PLZbbT5o_s2xrwRnXk_yCPtnqqo4_u2YGL&amp;index=1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Dom7mAxCdc&amp;list=PLZbbT5o_s2xrwRnXk_yCPtnqqo4_u2YGL&amp;index=1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HDom7mAxCdc&amp;list=PLZbbT5o_s2xrwRnXk_yCPtnqqo4_u2YGL&amp;index=16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Fine Tune CNN: Part 3 (Predict)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16.4 Display Result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7305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Test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05_fine_tune_cnn03.py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https://www.youtube.com/watch?v=HDom7mAxCdc&amp;list=PLZbbT5o_s2xrwRnXk_yCPtnqqo4_u2YGL&amp;index=16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8A18E-C5C7-4410-BCBE-A8FDADA89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211966"/>
            <a:ext cx="5544616" cy="243406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897137-18BB-42AD-9E60-EBE7F85C8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199779"/>
            <a:ext cx="2731003" cy="41565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8987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16.4 Display Result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7305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Confusion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05_fine_tune_cnn03.py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https://www.youtube.com/watch?v=HDom7mAxCdc&amp;list=PLZbbT5o_s2xrwRnXk_yCPtnqqo4_u2YGL&amp;index=16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DB624D-43DC-4F45-AAE7-B0805FE0F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241286"/>
            <a:ext cx="5025405" cy="42962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2034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16.5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29614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https://www.youtube.com/watch?v=HDom7mAxCdc&amp;list=PLZbbT5o_s2xrwRnXk_yCPtnqqo4_u2YGL&amp;index=16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9FD11-948F-477B-BE1E-69B944A8C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381" y="1268759"/>
            <a:ext cx="6696075" cy="5143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29614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https://www.youtube.com/watch?v=HDom7mAxCdc&amp;list=PLZbbT5o_s2xrwRnXk_yCPtnqqo4_u2YGL&amp;index=16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E091ED-45FE-4617-BD68-D05FD1E3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264634"/>
            <a:ext cx="6886575" cy="3162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2370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Fine Tune CNN: Part 3 (Predict)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3066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Fine Tune CNN: Part 3 (Predict)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going to use fine-tuned vgg16_model we built to predict the images from our test set are either cats or dogs.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compare the predictions of vgg16_model with simple model.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https://www.youtube.com/watch?v=HDom7mAxCdc&amp;list=PLZbbT5o_s2xrwRnXk_yCPtnqqo4_u2YGL&amp;index=16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76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16.1 vgg16_model: Predict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6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vgg16_model: Predict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3066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Fine Tune CNN: Part 3 (Predict)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going to use fine-tuned vgg16_model we built to predict the images from our test set are either cats or dogs.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compare the predictions of vgg16_model with simple model.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https://www.youtube.com/watch?v=HDom7mAxCdc&amp;list=PLZbbT5o_s2xrwRnXk_yCPtnqqo4_u2YGL&amp;index=16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361171-8598-4917-96E0-4DE9A443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068960"/>
            <a:ext cx="5438775" cy="600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696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16.2 Confusion Matrix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3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16.2 Confusion Matrix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8025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Confusion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Convert prediction to confusion matrix.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https://www.youtube.com/watch?v=HDom7mAxCdc&amp;list=PLZbbT5o_s2xrwRnXk_yCPtnqqo4_u2YGL&amp;index=16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87EFE4-4BF7-4264-8128-6A9D58944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2338379"/>
            <a:ext cx="7324725" cy="590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2348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16.3 Plot Confusion Matrix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4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16.3 Plot Confusion Matrix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3246781" cy="10186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Confusion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Plot confusion matrix.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https://www.youtube.com/watch?v=HDom7mAxCdc&amp;list=PLZbbT5o_s2xrwRnXk_yCPtnqqo4_u2YGL&amp;index=16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4FFC7C-5A5B-4C61-BF01-0D075B11F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944724"/>
            <a:ext cx="5106147" cy="569039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D1541E-58DC-45CA-9460-CD4B264156C6}"/>
              </a:ext>
            </a:extLst>
          </p:cNvPr>
          <p:cNvSpPr/>
          <p:nvPr/>
        </p:nvSpPr>
        <p:spPr>
          <a:xfrm>
            <a:off x="4283968" y="6237312"/>
            <a:ext cx="3672408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3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16.4 Display Result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3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453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16 Fine Tune CNN: Part 3 (Predict)</vt:lpstr>
      <vt:lpstr>16 Fine Tune CNN: Part 3 (Predict)</vt:lpstr>
      <vt:lpstr>16.1 vgg16_model: Predict</vt:lpstr>
      <vt:lpstr>16.1 vgg16_model: Predict</vt:lpstr>
      <vt:lpstr>16.2 Confusion Matrix</vt:lpstr>
      <vt:lpstr>16.2 Confusion Matrix</vt:lpstr>
      <vt:lpstr>16.3 Plot Confusion Matrix</vt:lpstr>
      <vt:lpstr>16.3 Plot Confusion Matrix</vt:lpstr>
      <vt:lpstr>16.4 Display Result</vt:lpstr>
      <vt:lpstr>16.4 Display Result</vt:lpstr>
      <vt:lpstr>16.4 Display Result</vt:lpstr>
      <vt:lpstr>16.5 Quiz</vt:lpstr>
      <vt:lpstr>16.5 Quiz</vt:lpstr>
      <vt:lpstr>16.5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861</cp:revision>
  <dcterms:created xsi:type="dcterms:W3CDTF">2018-09-28T16:40:41Z</dcterms:created>
  <dcterms:modified xsi:type="dcterms:W3CDTF">2020-06-13T04:21:00Z</dcterms:modified>
</cp:coreProperties>
</file>