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2" r:id="rId10"/>
    <p:sldId id="258" r:id="rId11"/>
    <p:sldId id="277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Boo6SmgmHuM&amp;list=PLZbbT5o_s2xrwRnXk_yCPtnqqo4_u2YGL&amp;index=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Boo6SmgmHuM&amp;list=PLZbbT5o_s2xrwRnXk_yCPtnqqo4_u2YGL&amp;index=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oo6SmgmHuM&amp;list=PLZbbT5o_s2xrwRnXk_yCPtnqqo4_u2YGL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oo6SmgmHuM&amp;list=PLZbbT5o_s2xrwRnXk_yCPtnqqo4_u2YGL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oo6SmgmHuM&amp;list=PLZbbT5o_s2xrwRnXk_yCPtnqqo4_u2YGL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oo6SmgmHuM&amp;list=PLZbbT5o_s2xrwRnXk_yCPtnqqo4_u2YGL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oo6SmgmHuM&amp;list=PLZbbT5o_s2xrwRnXk_yCPtnqqo4_u2YGL&amp;index=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oo6SmgmHuM&amp;list=PLZbbT5o_s2xrwRnXk_yCPtnqqo4_u2YGL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Boo6SmgmHuM&amp;list=PLZbbT5o_s2xrwRnXk_yCPtnqqo4_u2YGL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ANN </a:t>
            </a:r>
            <a:r>
              <a:rPr lang="en-US" altLang="zh-TW" sz="4800" b="1" dirty="0" err="1">
                <a:solidFill>
                  <a:srgbClr val="FFFF00"/>
                </a:solidFill>
              </a:rPr>
              <a:t>Keras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https://www.youtube.com/watch?v=Boo6SmgmHuM&amp;list=PLZbbT5o_s2xrwRnXk_yCPtnqqo4_u2YGL&amp;index=5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5D781-8D71-47DB-A335-E3CC04E85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1244621"/>
            <a:ext cx="5248275" cy="3924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5.1 </a:t>
            </a:r>
            <a:r>
              <a:rPr lang="en-US" altLang="zh-TW" b="1" dirty="0">
                <a:solidFill>
                  <a:srgbClr val="FFFF00"/>
                </a:solidFill>
              </a:rPr>
              <a:t>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https://www.youtube.com/watch?v=Boo6SmgmHuM&amp;list=PLZbbT5o_s2xrwRnXk_yCPtnqqo4_u2YGL&amp;index=5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AA4A5-9E40-48F6-A51C-40A6ED56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1231315"/>
            <a:ext cx="6092155" cy="53123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441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ANN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Artificial Neural Network with </a:t>
            </a: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create artificial Neural Network with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 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libraries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https://www.youtube.com/watch?v=Boo6SmgmHuM&amp;list=PLZbbT5o_s2xrwRnXk_yCPtnqqo4_u2YGL&amp;index=5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ADB59-A175-4C6C-8FF5-B9E1473C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812705"/>
            <a:ext cx="5857875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2DBBCF9-AF11-4C3D-A52F-ED396C87062F}"/>
              </a:ext>
            </a:extLst>
          </p:cNvPr>
          <p:cNvSpPr txBox="1">
            <a:spLocks/>
          </p:cNvSpPr>
          <p:nvPr/>
        </p:nvSpPr>
        <p:spPr>
          <a:xfrm>
            <a:off x="499931" y="4586559"/>
            <a:ext cx="8352928" cy="4266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Enable memory growth of GPU.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8AAC2-5290-4FF7-AE3A-A15D3D10D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494" y="5222875"/>
            <a:ext cx="6600825" cy="1133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286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ANN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248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Hidden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first hidden layer I a Dense Layer. This type of layer is our standard fully-connected or densely-connected  neural network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required parameter that the Dense layer expect is the number of neurons or units the layer has, and we arbitrarily setting this to 16.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model needs to know the shape of the input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specify the shape of the input data in the first hidden layer. The parameter called </a:t>
            </a:r>
            <a:r>
              <a:rPr lang="en-US" sz="1800" dirty="0" err="1">
                <a:solidFill>
                  <a:schemeClr val="tx1"/>
                </a:solidFill>
              </a:rPr>
              <a:t>input_shape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will be training our network on data. The data is one-dimensional. The </a:t>
            </a:r>
            <a:r>
              <a:rPr lang="en-US" sz="1800" dirty="0" err="1">
                <a:solidFill>
                  <a:schemeClr val="tx1"/>
                </a:solidFill>
              </a:rPr>
              <a:t>input_shaep</a:t>
            </a:r>
            <a:r>
              <a:rPr lang="en-US" sz="1800" dirty="0">
                <a:solidFill>
                  <a:schemeClr val="tx1"/>
                </a:solidFill>
              </a:rPr>
              <a:t> parameter expects a tuple of integers that matched the shape of the input data. (1,) for </a:t>
            </a:r>
            <a:r>
              <a:rPr lang="en-US" sz="1800" dirty="0" err="1">
                <a:solidFill>
                  <a:schemeClr val="tx1"/>
                </a:solidFill>
              </a:rPr>
              <a:t>input_shape</a:t>
            </a:r>
            <a:r>
              <a:rPr lang="en-US" sz="1800" dirty="0">
                <a:solidFill>
                  <a:schemeClr val="tx1"/>
                </a:solidFill>
              </a:rPr>
              <a:t> of our one-dimensional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input_shape</a:t>
            </a:r>
            <a:r>
              <a:rPr lang="en-US" sz="1800" dirty="0">
                <a:solidFill>
                  <a:schemeClr val="tx1"/>
                </a:solidFill>
              </a:rPr>
              <a:t> is an implicit input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explicitly create the input layer. The first Dense layer is </a:t>
            </a:r>
            <a:r>
              <a:rPr lang="en-US" sz="1800" dirty="0" err="1">
                <a:solidFill>
                  <a:schemeClr val="tx1"/>
                </a:solidFill>
              </a:rPr>
              <a:t>acutally</a:t>
            </a:r>
            <a:r>
              <a:rPr lang="en-US" sz="1800" dirty="0">
                <a:solidFill>
                  <a:schemeClr val="tx1"/>
                </a:solidFill>
              </a:rPr>
              <a:t> the firs hidden layer.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https://www.youtube.com/watch?v=Boo6SmgmHuM&amp;list=PLZbbT5o_s2xrwRnXk_yCPtnqqo4_u2YGL&amp;index=5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2E4E7-AA35-46A1-A629-BA5FB8B6C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886" y="5661247"/>
            <a:ext cx="4486275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360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ANN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248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Hidden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first hidden layer I a Dense Layer. This type of layer is our standard fully-connected or densely-connected  neural network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required parameter that the Dense layer expect is the number of neurons or units the layer has, and we arbitrarily setting this to 16.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model needs to know the shape of the input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specify the shape of the input data in the first hidden layer. The parameter called </a:t>
            </a:r>
            <a:r>
              <a:rPr lang="en-US" sz="1800" dirty="0" err="1">
                <a:solidFill>
                  <a:schemeClr val="tx1"/>
                </a:solidFill>
              </a:rPr>
              <a:t>input_shape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will be training our network on data. The data is one-dimensional. The </a:t>
            </a:r>
            <a:r>
              <a:rPr lang="en-US" sz="1800" dirty="0" err="1">
                <a:solidFill>
                  <a:schemeClr val="tx1"/>
                </a:solidFill>
              </a:rPr>
              <a:t>input_shape</a:t>
            </a:r>
            <a:r>
              <a:rPr lang="en-US" sz="1800" dirty="0">
                <a:solidFill>
                  <a:schemeClr val="tx1"/>
                </a:solidFill>
              </a:rPr>
              <a:t> parameter expects a tuple of integers that matched the shape of the input data. (1,) for </a:t>
            </a:r>
            <a:r>
              <a:rPr lang="en-US" sz="1800" dirty="0" err="1">
                <a:solidFill>
                  <a:schemeClr val="tx1"/>
                </a:solidFill>
              </a:rPr>
              <a:t>input_shape</a:t>
            </a:r>
            <a:r>
              <a:rPr lang="en-US" sz="1800" dirty="0">
                <a:solidFill>
                  <a:schemeClr val="tx1"/>
                </a:solidFill>
              </a:rPr>
              <a:t> of our one-dimensional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input_shape</a:t>
            </a:r>
            <a:r>
              <a:rPr lang="en-US" sz="1800" dirty="0">
                <a:solidFill>
                  <a:schemeClr val="tx1"/>
                </a:solidFill>
              </a:rPr>
              <a:t> is an implicit input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explicitly create the input layer. The first Dense layer is </a:t>
            </a:r>
            <a:r>
              <a:rPr lang="en-US" sz="1800" dirty="0" err="1">
                <a:solidFill>
                  <a:schemeClr val="tx1"/>
                </a:solidFill>
              </a:rPr>
              <a:t>acutally</a:t>
            </a:r>
            <a:r>
              <a:rPr lang="en-US" sz="1800" dirty="0">
                <a:solidFill>
                  <a:schemeClr val="tx1"/>
                </a:solidFill>
              </a:rPr>
              <a:t> the firs hidden layer.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https://www.youtube.com/watch?v=Boo6SmgmHuM&amp;list=PLZbbT5o_s2xrwRnXk_yCPtnqqo4_u2YGL&amp;index=5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2E4E7-AA35-46A1-A629-BA5FB8B6C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5605462"/>
            <a:ext cx="4486275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14A8BF-4F86-477F-AF93-517211E9DE7D}"/>
              </a:ext>
            </a:extLst>
          </p:cNvPr>
          <p:cNvSpPr/>
          <p:nvPr/>
        </p:nvSpPr>
        <p:spPr>
          <a:xfrm>
            <a:off x="2679714" y="5715181"/>
            <a:ext cx="4094382" cy="2216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6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ANN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Hidden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set the optional parameter is activation=‘</a:t>
            </a:r>
            <a:r>
              <a:rPr lang="en-US" sz="1800" dirty="0" err="1">
                <a:solidFill>
                  <a:schemeClr val="tx1"/>
                </a:solidFill>
              </a:rPr>
              <a:t>relu</a:t>
            </a:r>
            <a:r>
              <a:rPr lang="en-US" sz="1800" dirty="0">
                <a:solidFill>
                  <a:schemeClr val="tx1"/>
                </a:solidFill>
              </a:rPr>
              <a:t>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do not specify the activation function,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wull</a:t>
            </a:r>
            <a:r>
              <a:rPr lang="en-US" sz="1800" dirty="0">
                <a:solidFill>
                  <a:schemeClr val="tx1"/>
                </a:solidFill>
              </a:rPr>
              <a:t> use the linear activation function.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https://www.youtube.com/watch?v=Boo6SmgmHuM&amp;list=PLZbbT5o_s2xrwRnXk_yCPtnqqo4_u2YGL&amp;index=5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2E4E7-AA35-46A1-A629-BA5FB8B6C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39" y="2923348"/>
            <a:ext cx="4486275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4CF21E-C643-4C9F-AD14-138DC3F88544}"/>
              </a:ext>
            </a:extLst>
          </p:cNvPr>
          <p:cNvSpPr/>
          <p:nvPr/>
        </p:nvSpPr>
        <p:spPr>
          <a:xfrm>
            <a:off x="2358337" y="3061777"/>
            <a:ext cx="4094382" cy="2216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1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ANN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664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Second Hidden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hidden layer is also the Dense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32 nodes.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my neurons? It is also arbitrary.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the simple model and then test and experiment with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notice that it is insufficient, we can troubleshoot the issues and experiment and change the number of layers, nodes,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Dense layer will also have </a:t>
            </a:r>
            <a:r>
              <a:rPr lang="en-US" sz="1800" dirty="0" err="1">
                <a:solidFill>
                  <a:schemeClr val="tx1"/>
                </a:solidFill>
              </a:rPr>
              <a:t>relu</a:t>
            </a:r>
            <a:r>
              <a:rPr lang="en-US" sz="1800" dirty="0">
                <a:solidFill>
                  <a:schemeClr val="tx1"/>
                </a:solidFill>
              </a:rPr>
              <a:t> as the activation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https://www.youtube.com/watch?v=Boo6SmgmHuM&amp;list=PLZbbT5o_s2xrwRnXk_yCPtnqqo4_u2YGL&amp;index=5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2E4E7-AA35-46A1-A629-BA5FB8B6C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119018"/>
            <a:ext cx="4486275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0EBF64-05A2-438D-B1CB-051B635A722C}"/>
              </a:ext>
            </a:extLst>
          </p:cNvPr>
          <p:cNvSpPr/>
          <p:nvPr/>
        </p:nvSpPr>
        <p:spPr>
          <a:xfrm>
            <a:off x="2267744" y="4437112"/>
            <a:ext cx="30243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6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ANN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Output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output layer is also a Dense Layer.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output layer have 2 neurons. This because we have two possible outputs, either a patient experience side effect, or the patient did not have experience side effect.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Activation function we use is </a:t>
            </a:r>
            <a:r>
              <a:rPr lang="en-US" sz="1800" dirty="0" err="1">
                <a:solidFill>
                  <a:schemeClr val="tx1"/>
                </a:solidFill>
              </a:rPr>
              <a:t>softmax</a:t>
            </a:r>
            <a:r>
              <a:rPr lang="en-US" sz="1800" dirty="0">
                <a:solidFill>
                  <a:schemeClr val="tx1"/>
                </a:solidFill>
              </a:rPr>
              <a:t>, which will give us a probability distribution among the possible outputs.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https://www.youtube.com/watch?v=Boo6SmgmHuM&amp;list=PLZbbT5o_s2xrwRnXk_yCPtnqqo4_u2YGL&amp;index=5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2E4E7-AA35-46A1-A629-BA5FB8B6C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551" y="3573017"/>
            <a:ext cx="4486275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0EBF64-05A2-438D-B1CB-051B635A722C}"/>
              </a:ext>
            </a:extLst>
          </p:cNvPr>
          <p:cNvSpPr/>
          <p:nvPr/>
        </p:nvSpPr>
        <p:spPr>
          <a:xfrm>
            <a:off x="2361583" y="4107135"/>
            <a:ext cx="30243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7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ANN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Model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Model.summary</a:t>
            </a:r>
            <a:r>
              <a:rPr lang="en-US" sz="1800" dirty="0">
                <a:solidFill>
                  <a:schemeClr val="tx1"/>
                </a:solidFill>
              </a:rPr>
              <a:t>() is used to visualize the model.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https://www.youtube.com/watch?v=Boo6SmgmHuM&amp;list=PLZbbT5o_s2xrwRnXk_yCPtnqqo4_u2YGL&amp;index=5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BB685-EA4D-4674-A1B4-E4E24E9C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276872"/>
            <a:ext cx="1514475" cy="34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95D5EB-88D0-4959-A178-3A413E3B8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835796"/>
            <a:ext cx="5191125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24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842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5 ANN Keras</vt:lpstr>
      <vt:lpstr>5 ANN Keras</vt:lpstr>
      <vt:lpstr>5 ANN Keras</vt:lpstr>
      <vt:lpstr>5 ANN Keras</vt:lpstr>
      <vt:lpstr>5 ANN Keras</vt:lpstr>
      <vt:lpstr>5 ANN Keras</vt:lpstr>
      <vt:lpstr>5 ANN Keras</vt:lpstr>
      <vt:lpstr>5 ANN Keras</vt:lpstr>
      <vt:lpstr>5.1 Quiz</vt:lpstr>
      <vt:lpstr>5.1 Quiz</vt:lpstr>
      <vt:lpstr>5.1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533</cp:revision>
  <dcterms:created xsi:type="dcterms:W3CDTF">2018-09-28T16:40:41Z</dcterms:created>
  <dcterms:modified xsi:type="dcterms:W3CDTF">2020-06-08T21:05:11Z</dcterms:modified>
</cp:coreProperties>
</file>