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89" r:id="rId3"/>
    <p:sldId id="440" r:id="rId4"/>
    <p:sldId id="441" r:id="rId5"/>
    <p:sldId id="442" r:id="rId6"/>
    <p:sldId id="443" r:id="rId7"/>
    <p:sldId id="444" r:id="rId8"/>
    <p:sldId id="423" r:id="rId9"/>
    <p:sldId id="390" r:id="rId10"/>
    <p:sldId id="438" r:id="rId11"/>
    <p:sldId id="424" r:id="rId12"/>
    <p:sldId id="445" r:id="rId13"/>
    <p:sldId id="425" r:id="rId14"/>
    <p:sldId id="393" r:id="rId15"/>
    <p:sldId id="449" r:id="rId16"/>
    <p:sldId id="427" r:id="rId17"/>
    <p:sldId id="428" r:id="rId18"/>
    <p:sldId id="446" r:id="rId19"/>
    <p:sldId id="447" r:id="rId20"/>
    <p:sldId id="431" r:id="rId21"/>
    <p:sldId id="432" r:id="rId22"/>
    <p:sldId id="448" r:id="rId23"/>
    <p:sldId id="434" r:id="rId24"/>
    <p:sldId id="435" r:id="rId25"/>
    <p:sldId id="436" r:id="rId26"/>
    <p:sldId id="437" r:id="rId27"/>
    <p:sldId id="259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5" autoAdjust="0"/>
    <p:restoredTop sz="96806" autoAdjust="0"/>
  </p:normalViewPr>
  <p:slideViewPr>
    <p:cSldViewPr>
      <p:cViewPr varScale="1">
        <p:scale>
          <a:sx n="49" d="100"/>
          <a:sy n="49" d="100"/>
        </p:scale>
        <p:origin x="82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 Dataset Generation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3.1 dse_dataset_load_store.py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8882" y="1159801"/>
            <a:ext cx="8443597" cy="3249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dse_data_load_store.py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3C648C13-E38F-49D3-82F3-83402C1C9497}"/>
              </a:ext>
            </a:extLst>
          </p:cNvPr>
          <p:cNvSpPr txBox="1">
            <a:spLocks/>
          </p:cNvSpPr>
          <p:nvPr/>
        </p:nvSpPr>
        <p:spPr>
          <a:xfrm>
            <a:off x="406590" y="1700808"/>
            <a:ext cx="8485890" cy="230425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Define all the parameters in the params structure.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Create the Run with keys.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Loop for cartesian products.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Get individual runs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 Use Run Manager to get each 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6. In each run, we use begin_run() and </a:t>
            </a:r>
            <a:r>
              <a:rPr lang="en-US" sz="1800" dirty="0" err="1">
                <a:solidFill>
                  <a:schemeClr val="tx1"/>
                </a:solidFill>
              </a:rPr>
              <a:t>end_end</a:t>
            </a:r>
            <a:r>
              <a:rPr lang="en-US" sz="1800" dirty="0">
                <a:solidFill>
                  <a:schemeClr val="tx1"/>
                </a:solidFill>
              </a:rPr>
              <a:t>() to process the result.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7. Save the result in csv format.</a:t>
            </a:r>
          </a:p>
        </p:txBody>
      </p:sp>
    </p:spTree>
    <p:extLst>
      <p:ext uri="{BB962C8B-B14F-4D97-AF65-F5344CB8AC3E}">
        <p14:creationId xmlns:p14="http://schemas.microsoft.com/office/powerpoint/2010/main" val="1877262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3.1 dse_dataset_load_store.py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8882" y="1159801"/>
            <a:ext cx="8443597" cy="3249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dse_data_load_store.py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http://vlsiarch.eecs.harvard.edu/wp-content/uploads/2016/08/shao_micro2016.pdf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3C648C13-E38F-49D3-82F3-83402C1C9497}"/>
              </a:ext>
            </a:extLst>
          </p:cNvPr>
          <p:cNvSpPr txBox="1">
            <a:spLocks/>
          </p:cNvSpPr>
          <p:nvPr/>
        </p:nvSpPr>
        <p:spPr>
          <a:xfrm>
            <a:off x="406590" y="1700808"/>
            <a:ext cx="8485890" cy="93610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Cache Size: 2, 4, 6, 8, 16, 32, 64 KB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CacheLine</a:t>
            </a:r>
            <a:r>
              <a:rPr lang="en-US" sz="1800" dirty="0">
                <a:solidFill>
                  <a:schemeClr val="tx1"/>
                </a:solidFill>
              </a:rPr>
              <a:t>: 16, 32, 64B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1072EC-C92B-43BE-975A-0FC54905E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725192"/>
            <a:ext cx="7236296" cy="378808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0037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3.1 dse_dataset_load_store.py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8883" y="1159800"/>
            <a:ext cx="4195126" cy="33493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dse_data_load_store.py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The l1i_size, l1d_size, l2_size, l3_size are size of cache and must be power of 2. The dse_dataset will translate the size into kB unit.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The l1i_assoc, l2d_assoc, l2_assoc, l3_assoc are the instruction set and must be the power of 2. max l2_assoc = 16. l2_assoc = 32 will get the error.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The dse_dataset translate the size into kB unit.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92DC81-1275-46DA-8345-DD838577F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961" y="1240536"/>
            <a:ext cx="4046649" cy="5114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8715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3.2 run.sh.base and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test_cacti_cache.cfg.base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98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3.2 run.sh.base and test_cacti_cache.cfg.base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1430" y="1159799"/>
            <a:ext cx="8376709" cy="757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run.sh.base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Run.sh.base the base template file to generate run.sh for each run.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92D835-2DC1-4118-9229-9AB650C8A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273" y="2117691"/>
            <a:ext cx="5457453" cy="423144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59888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3.2 run.sh.base and test_cacti_cache.cfg.base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1431" y="1159799"/>
            <a:ext cx="3632498" cy="1405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Test_cacti_cache.cfg.base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Test_cacti_cache.cfg.base the base template file to generate test_cacti_cache.cfg.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CB7B19-D263-4BE6-9D03-49061CD68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899" y="1159799"/>
            <a:ext cx="4770554" cy="521833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96467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3.3 Process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test_cacti_cache.cfg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09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3.3 Process test_cacti_cache.cfg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1430" y="1159799"/>
            <a:ext cx="8395369" cy="6850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Process test_cacti_cache.cfg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test_cacti_cache.cfg is to control the area size.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9BEB78-D8DE-46B7-A5DC-1EAF55DAF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730" y="1959866"/>
            <a:ext cx="5890270" cy="43964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56779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3.4 Process run.sh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97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3.4 Process run.sh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1430" y="1159799"/>
            <a:ext cx="8395369" cy="6850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Process run.sh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run.sh is for L1, L2, L3 size control.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F68C22-B632-4C99-9444-9DE1A86BC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02" y="2038827"/>
            <a:ext cx="5026603" cy="45000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0817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07848E7-43CA-4138-92CB-84ECEDAD2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62597"/>
            <a:ext cx="5791200" cy="390182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 Docker Dataset Generation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219256" cy="7920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Dataset Generation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document describes the dse_dataset_load_store.py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178E56-873F-4A4B-8B25-6FA485742154}"/>
              </a:ext>
            </a:extLst>
          </p:cNvPr>
          <p:cNvSpPr/>
          <p:nvPr/>
        </p:nvSpPr>
        <p:spPr>
          <a:xfrm>
            <a:off x="2411760" y="4437112"/>
            <a:ext cx="1440160" cy="1727306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82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3.5 Run run.sh and Process Result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16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3.5 Run run.sh and Process Result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1431" y="1159800"/>
            <a:ext cx="2299370" cy="757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rub.sh and Process 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828529-3A8F-4EDE-97DD-890A8BE27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322427"/>
            <a:ext cx="4683209" cy="479353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26912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3.5 Run run.sh and Process Result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1431" y="1159800"/>
            <a:ext cx="2299370" cy="757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rub.sh and Process 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BBF3C6-8D09-49B2-AF14-5BA9C21A3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967766"/>
            <a:ext cx="4457143" cy="582315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10107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3.6 Save Result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19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3.6 Save Result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1431" y="1159800"/>
            <a:ext cx="229937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Save 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023E74-9391-444B-848B-D1C898692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871169"/>
            <a:ext cx="5438775" cy="2066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9286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3.6 View Result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49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3.6 View Result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1431" y="1159800"/>
            <a:ext cx="229937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View 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C8B682-44AC-4BCF-B866-4DC3A19FD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00808"/>
            <a:ext cx="9144000" cy="214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09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 Docker Dataset Generation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L1, L2, L3 Cache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https://www.hardwaretimes.com/difference-between-l1-l2-and-l3-cache-what-is-cpu-cache/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5E2594-5FFA-46D1-A9C2-FEB877B93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98728"/>
            <a:ext cx="6086475" cy="40862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21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334FE9D-15CF-4326-901A-6EA33F405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962615"/>
            <a:ext cx="6381750" cy="314325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 Docker Dataset Generation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L1, L2, L3 Cache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https://www.hardwaretimes.com/difference-between-l1-l2-and-l3-cache-what-is-cpu-cache/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71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 Docker Dataset Generation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462658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L1, L2, L3 Cache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https://www.hardwaretimes.com/difference-between-l1-l2-and-l3-cache-what-is-cpu-cache/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21FC028B-7644-47F1-8391-C2BAC1AF5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268758"/>
            <a:ext cx="2410510" cy="522404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45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 Docker Dataset Generation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L1, L2, L3 Cache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https://www.hardwaretimes.com/difference-between-l1-l2-and-l3-cache-what-is-cpu-cache/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BDD920-4C18-4B35-B21C-CE1BF785D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97142"/>
            <a:ext cx="6474283" cy="3955154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06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 Docker Dataset Generation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L1, L2, L3 Cache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https://www.hardwaretimes.com/difference-between-l1-l2-and-l3-cache-what-is-cpu-cache/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C58F5CA-84DD-403B-AA19-76E529B02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1976438"/>
            <a:ext cx="4886325" cy="29051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80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3.1 dse_dataset_load_store.py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3.1 dse_dataset_load_store.py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8883" y="1159800"/>
            <a:ext cx="8219256" cy="48365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Dse_data_load_store.py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Create working folder with app.c, gem5.cfg, app.cfg, and run.sh.base, dse_dataset_load_store.py.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import torch, class RunBuilder, class RunManager, Collection, and panda.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Compile app.c into app_gem5-accel_instrumented, aladdin trace.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Read </a:t>
            </a:r>
            <a:r>
              <a:rPr lang="en-US" sz="1800" dirty="0" err="1">
                <a:solidFill>
                  <a:schemeClr val="tx1"/>
                </a:solidFill>
              </a:rPr>
              <a:t>run.sh_template</a:t>
            </a:r>
            <a:r>
              <a:rPr lang="en-US" sz="1800" dirty="0">
                <a:solidFill>
                  <a:schemeClr val="tx1"/>
                </a:solidFill>
              </a:rPr>
              <a:t>/</a:t>
            </a:r>
            <a:r>
              <a:rPr lang="en-US" sz="1800" dirty="0" err="1">
                <a:solidFill>
                  <a:schemeClr val="tx1"/>
                </a:solidFill>
              </a:rPr>
              <a:t>run.sh.base</a:t>
            </a:r>
            <a:r>
              <a:rPr lang="en-US" sz="1800" dirty="0">
                <a:solidFill>
                  <a:schemeClr val="tx1"/>
                </a:solidFill>
              </a:rPr>
              <a:t> into memory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 Looping by pyTorch class RunBuilder and RunManager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5.1 Match row looping entry.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5.2 Translate defined key/value to </a:t>
            </a:r>
            <a:r>
              <a:rPr lang="en-US" sz="1800" dirty="0" err="1">
                <a:solidFill>
                  <a:schemeClr val="tx1"/>
                </a:solidFill>
              </a:rPr>
              <a:t>run.sh_template</a:t>
            </a:r>
            <a:r>
              <a:rPr lang="en-US" sz="1800" dirty="0">
                <a:solidFill>
                  <a:schemeClr val="tx1"/>
                </a:solidFill>
              </a:rPr>
              <a:t>/</a:t>
            </a:r>
            <a:r>
              <a:rPr lang="en-US" sz="1800" dirty="0" err="1">
                <a:solidFill>
                  <a:schemeClr val="tx1"/>
                </a:solidFill>
              </a:rPr>
              <a:t>run.sh.base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5.3 pyTorch RunManager for parameters looping [Cartesian product =  L1 x L2 x L3 x CPU x … = 10^Y loop (rows)]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5.4 Copy run.sh to </a:t>
            </a:r>
            <a:r>
              <a:rPr lang="en-US" sz="1800" dirty="0" err="1">
                <a:solidFill>
                  <a:schemeClr val="tx1"/>
                </a:solidFill>
              </a:rPr>
              <a:t>run.sh_template</a:t>
            </a:r>
            <a:r>
              <a:rPr lang="en-US" sz="1800" dirty="0">
                <a:solidFill>
                  <a:schemeClr val="tx1"/>
                </a:solidFill>
              </a:rPr>
              <a:t>/run.sh.cache1_xxxx_cache2_xxxx.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5.5 run.sh (done) </a:t>
            </a:r>
            <a:r>
              <a:rPr lang="en-US" sz="1800">
                <a:solidFill>
                  <a:schemeClr val="tx1"/>
                </a:solidFill>
              </a:rPr>
              <a:t>for stats.</a:t>
            </a:r>
            <a:r>
              <a:rPr lang="en-US" sz="1800" dirty="0">
                <a:solidFill>
                  <a:schemeClr val="tx1"/>
                </a:solidFill>
              </a:rPr>
              <a:t>txt and summary.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7. Post process  with outputs/stat.txt and summary into results/IPC (Instruction Per Cycle), power, and area.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43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6132</TotalTime>
  <Words>1074</Words>
  <Application>Microsoft Office PowerPoint</Application>
  <PresentationFormat>On-screen Show (4:3)</PresentationFormat>
  <Paragraphs>146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佈景主題</vt:lpstr>
      <vt:lpstr>3 Dataset Generation</vt:lpstr>
      <vt:lpstr>3 Docker Dataset Generation</vt:lpstr>
      <vt:lpstr>3 Docker Dataset Generation</vt:lpstr>
      <vt:lpstr>3 Docker Dataset Generation</vt:lpstr>
      <vt:lpstr>3 Docker Dataset Generation</vt:lpstr>
      <vt:lpstr>3 Docker Dataset Generation</vt:lpstr>
      <vt:lpstr>3 Docker Dataset Generation</vt:lpstr>
      <vt:lpstr>3.1 dse_dataset_load_store.py</vt:lpstr>
      <vt:lpstr>3.1 dse_dataset_load_store.py</vt:lpstr>
      <vt:lpstr>3.1 dse_dataset_load_store.py</vt:lpstr>
      <vt:lpstr>3.1 dse_dataset_load_store.py</vt:lpstr>
      <vt:lpstr>3.1 dse_dataset_load_store.py</vt:lpstr>
      <vt:lpstr>3.2 run.sh.base and test_cacti_cache.cfg.base</vt:lpstr>
      <vt:lpstr>3.2 run.sh.base and test_cacti_cache.cfg.base</vt:lpstr>
      <vt:lpstr>3.2 run.sh.base and test_cacti_cache.cfg.base</vt:lpstr>
      <vt:lpstr>3.3 Process test_cacti_cache.cfg</vt:lpstr>
      <vt:lpstr>3.3 Process test_cacti_cache.cfg</vt:lpstr>
      <vt:lpstr>3.4 Process run.sh</vt:lpstr>
      <vt:lpstr>3.4 Process run.sh</vt:lpstr>
      <vt:lpstr>3.5 Run run.sh and Process Result</vt:lpstr>
      <vt:lpstr>3.5 Run run.sh and Process Result</vt:lpstr>
      <vt:lpstr>3.5 Run run.sh and Process Result</vt:lpstr>
      <vt:lpstr>3.6 Save Result</vt:lpstr>
      <vt:lpstr>3.6 Save Result</vt:lpstr>
      <vt:lpstr>3.6 View Result</vt:lpstr>
      <vt:lpstr>3.6 View Result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1644</cp:revision>
  <dcterms:created xsi:type="dcterms:W3CDTF">2018-09-28T16:40:41Z</dcterms:created>
  <dcterms:modified xsi:type="dcterms:W3CDTF">2021-12-03T23:16:47Z</dcterms:modified>
</cp:coreProperties>
</file>