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90" r:id="rId3"/>
    <p:sldId id="398" r:id="rId4"/>
    <p:sldId id="401" r:id="rId5"/>
    <p:sldId id="402" r:id="rId6"/>
    <p:sldId id="381" r:id="rId7"/>
    <p:sldId id="380" r:id="rId8"/>
    <p:sldId id="399" r:id="rId9"/>
    <p:sldId id="400" r:id="rId10"/>
    <p:sldId id="391" r:id="rId11"/>
    <p:sldId id="392" r:id="rId12"/>
    <p:sldId id="393" r:id="rId13"/>
    <p:sldId id="403" r:id="rId14"/>
    <p:sldId id="394" r:id="rId15"/>
    <p:sldId id="395" r:id="rId16"/>
    <p:sldId id="396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259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2" autoAdjust="0"/>
    <p:restoredTop sz="92049" autoAdjust="0"/>
  </p:normalViewPr>
  <p:slideViewPr>
    <p:cSldViewPr>
      <p:cViewPr varScale="1">
        <p:scale>
          <a:sx n="48" d="100"/>
          <a:sy n="48" d="100"/>
        </p:scale>
        <p:origin x="83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W63HJ0nW9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W63HJ0nW90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W63HJ0nW90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W63HJ0nW90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W63HJ0nW9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W63HJ0nW9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W63HJ0nW9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FFFF00"/>
                </a:solidFill>
              </a:rPr>
              <a:t>80 Build gem5-alddin/</a:t>
            </a:r>
            <a:r>
              <a:rPr lang="en-US" altLang="zh-TW" sz="2800" b="1" dirty="0" err="1">
                <a:solidFill>
                  <a:srgbClr val="FFFF00"/>
                </a:solidFill>
              </a:rPr>
              <a:t>test_load_test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FFFF00"/>
                </a:solidFill>
              </a:rPr>
              <a:t>80.3 Generate Trace 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1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3B1F4D-53BA-40BF-93D5-3F5513A8F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296" y="2563605"/>
            <a:ext cx="6553200" cy="306212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80.3 Generate Trace 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4"/>
            <a:ext cx="8373616" cy="10099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Generate Trace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We use instrumented binary to generate the dynamic trace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&gt; ./test_load_store-instrumented # This will generate a new dynamic_trace.gz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3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8302A7-71A1-48EE-85BF-50E2190997E4}"/>
              </a:ext>
            </a:extLst>
          </p:cNvPr>
          <p:cNvSpPr/>
          <p:nvPr/>
        </p:nvSpPr>
        <p:spPr>
          <a:xfrm>
            <a:off x="6948264" y="3717032"/>
            <a:ext cx="1882552" cy="216024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91B6B8-45D2-456C-92B5-4F95C2F17E04}"/>
              </a:ext>
            </a:extLst>
          </p:cNvPr>
          <p:cNvSpPr/>
          <p:nvPr/>
        </p:nvSpPr>
        <p:spPr>
          <a:xfrm>
            <a:off x="4139952" y="4339702"/>
            <a:ext cx="1512168" cy="241426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50F73402-DCD4-4AD0-B051-E32C5CC689DD}"/>
              </a:ext>
            </a:extLst>
          </p:cNvPr>
          <p:cNvSpPr txBox="1">
            <a:spLocks/>
          </p:cNvSpPr>
          <p:nvPr/>
        </p:nvSpPr>
        <p:spPr>
          <a:xfrm>
            <a:off x="467816" y="2576451"/>
            <a:ext cx="1727920" cy="150062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</a:rPr>
              <a:t>On the right, we see the dynamic_trace.gz is generated.</a:t>
            </a:r>
          </a:p>
        </p:txBody>
      </p:sp>
    </p:spTree>
    <p:extLst>
      <p:ext uri="{BB962C8B-B14F-4D97-AF65-F5344CB8AC3E}">
        <p14:creationId xmlns:p14="http://schemas.microsoft.com/office/powerpoint/2010/main" val="1041411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FFFF00"/>
                </a:solidFill>
              </a:rPr>
              <a:t>80.4 Generate Gem5 Accelerator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98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80.4 Generate Gem5 Accelerator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4"/>
            <a:ext cx="8373616" cy="10080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Generate Gem5 Accelerator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make gem5-accel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22222"/>
                </a:solidFill>
              </a:rPr>
              <a:t>The gem5 accelerator is generated as below.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CA2A0A-2BDB-4408-8BE1-7300CC811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608" y="2420889"/>
            <a:ext cx="7070894" cy="39420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A79A53C-40C6-4B47-A739-A1FAB63D3AF1}"/>
              </a:ext>
            </a:extLst>
          </p:cNvPr>
          <p:cNvSpPr/>
          <p:nvPr/>
        </p:nvSpPr>
        <p:spPr>
          <a:xfrm>
            <a:off x="4355976" y="5445224"/>
            <a:ext cx="1872208" cy="216024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7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6EDD028-C42D-4354-9AEA-A8EACA307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60509"/>
            <a:ext cx="8370513" cy="313278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80.4 Generate Gem5 Accelerator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4"/>
            <a:ext cx="8373616" cy="14400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Generate Gem5 Accelerator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test_load_store_gem5-accel is the compiled gem5/accelerator executable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copy test_load_store-gem5_accel into test_load_store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cp test_load_store-gem5_accel test_load_store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3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79A53C-40C6-4B47-A739-A1FAB63D3AF1}"/>
              </a:ext>
            </a:extLst>
          </p:cNvPr>
          <p:cNvSpPr/>
          <p:nvPr/>
        </p:nvSpPr>
        <p:spPr>
          <a:xfrm>
            <a:off x="457200" y="3524522"/>
            <a:ext cx="8370512" cy="264517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70513-A9DF-4A2D-8218-18FC72E17CE5}"/>
              </a:ext>
            </a:extLst>
          </p:cNvPr>
          <p:cNvSpPr/>
          <p:nvPr/>
        </p:nvSpPr>
        <p:spPr>
          <a:xfrm>
            <a:off x="1979712" y="4941168"/>
            <a:ext cx="2952328" cy="264517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46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FFFF00"/>
                </a:solidFill>
              </a:rPr>
              <a:t>80.5 Run run.sh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33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9B9CC20-59D5-4E39-A9EC-508ED8A01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281223"/>
            <a:ext cx="8147248" cy="347631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80.5 Run.sh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4"/>
            <a:ext cx="8373616" cy="64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Run run.sh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</a:rPr>
              <a:t>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 run.sh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3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20D4F6-65F7-4303-A470-637C935C1F57}"/>
              </a:ext>
            </a:extLst>
          </p:cNvPr>
          <p:cNvSpPr/>
          <p:nvPr/>
        </p:nvSpPr>
        <p:spPr>
          <a:xfrm>
            <a:off x="7349480" y="2244146"/>
            <a:ext cx="1152128" cy="40707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3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FFFF00"/>
                </a:solidFill>
              </a:rPr>
              <a:t>80.6 Verify Result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57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3618FA-1B5D-499F-9F5E-B0108CF58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54" y="2708996"/>
            <a:ext cx="8244408" cy="297233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80.7 Verify Aladdin Result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4"/>
            <a:ext cx="8373616" cy="12960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Verify Aladdin Result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cd outputs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</a:rPr>
              <a:t>&gt; cat </a:t>
            </a:r>
            <a:r>
              <a:rPr lang="en-US" altLang="en-US" sz="1800" dirty="0" err="1">
                <a:solidFill>
                  <a:srgbClr val="222222"/>
                </a:solidFill>
              </a:rPr>
              <a:t>test_load_summary</a:t>
            </a:r>
            <a:endParaRPr lang="en-US" altLang="en-US" sz="1800" dirty="0">
              <a:solidFill>
                <a:srgbClr val="222222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We have cycle: 2890 cycles, Avg Power: 22.8122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</a:rPr>
              <a:t>mW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, and Total Area: 807763 uM^2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3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20D4F6-65F7-4303-A470-637C935C1F57}"/>
              </a:ext>
            </a:extLst>
          </p:cNvPr>
          <p:cNvSpPr/>
          <p:nvPr/>
        </p:nvSpPr>
        <p:spPr>
          <a:xfrm>
            <a:off x="6582545" y="2924943"/>
            <a:ext cx="1848544" cy="277179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32148A-3D22-46DA-801E-A87674A2FA3A}"/>
              </a:ext>
            </a:extLst>
          </p:cNvPr>
          <p:cNvSpPr/>
          <p:nvPr/>
        </p:nvSpPr>
        <p:spPr>
          <a:xfrm>
            <a:off x="413454" y="3667928"/>
            <a:ext cx="1206218" cy="183448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2E0B66-2795-4C86-830B-F69D08274C4C}"/>
              </a:ext>
            </a:extLst>
          </p:cNvPr>
          <p:cNvSpPr/>
          <p:nvPr/>
        </p:nvSpPr>
        <p:spPr>
          <a:xfrm>
            <a:off x="413454" y="3854181"/>
            <a:ext cx="1494250" cy="183448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2D47C7-572B-4D18-AD02-726DB10BEFD2}"/>
              </a:ext>
            </a:extLst>
          </p:cNvPr>
          <p:cNvSpPr/>
          <p:nvPr/>
        </p:nvSpPr>
        <p:spPr>
          <a:xfrm>
            <a:off x="413454" y="4719719"/>
            <a:ext cx="1494250" cy="183448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16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FFFF00"/>
                </a:solidFill>
              </a:rPr>
              <a:t>80.7 Calculate IPC (Instruction Per Cycle)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2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80 Build gem5-alddin/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test_load_test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064896" cy="35283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Gem5-Alddin test_load_store</a:t>
            </a: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Below are the description of instructions to build the integration tests provided by Gem5-Aladdin Team Sam Xi.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gem5-cpu: Builds a version of the binary that runs on the CPU in gem5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gem5-accel: Builds a version of the binary that runs the accelerated function in Aladdin and the rest on the CPU.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gem: Builds both gem5-cpu and gem5-accel.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dma-trace-binary: Builds a version of the binary that is instrumented with LLVM-Tracer. Run this binary to generate a new dynamic_trace.gz. This binary is NOT meant to be simulated in gem5, so do not replace this with test_load_store - they serve completely different purposes.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978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4E28AB-7808-4867-9CF8-DB2F55071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23" y="2840218"/>
            <a:ext cx="9144000" cy="193901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80.7 Calculate IPC (Instruction Per Cycle)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4"/>
            <a:ext cx="8373616" cy="12960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Calculate IPC (Instruction Per Cycle)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outputs directory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</a:rPr>
              <a:t>&gt; vi stats.txt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</a:rPr>
              <a:t>We have number of instructions: 27648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3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20D4F6-65F7-4303-A470-637C935C1F57}"/>
              </a:ext>
            </a:extLst>
          </p:cNvPr>
          <p:cNvSpPr/>
          <p:nvPr/>
        </p:nvSpPr>
        <p:spPr>
          <a:xfrm>
            <a:off x="6582545" y="2924943"/>
            <a:ext cx="1848544" cy="277179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2D47C7-572B-4D18-AD02-726DB10BEFD2}"/>
              </a:ext>
            </a:extLst>
          </p:cNvPr>
          <p:cNvSpPr/>
          <p:nvPr/>
        </p:nvSpPr>
        <p:spPr>
          <a:xfrm>
            <a:off x="333622" y="4620701"/>
            <a:ext cx="4886449" cy="158535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92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80.7 Calculate IPC (Instruction Per Cycle)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4"/>
            <a:ext cx="8373616" cy="11393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Calculate IPC (Instruction Per Cycle)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cycles: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2890 cycles and</a:t>
            </a:r>
            <a:r>
              <a:rPr lang="en-US" altLang="en-US" sz="1800" dirty="0">
                <a:solidFill>
                  <a:srgbClr val="222222"/>
                </a:solidFill>
              </a:rPr>
              <a:t> number of instructions: 27648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</a:rPr>
              <a:t>IPC (Instruction per cycle) = 27648/2980 = 9.27785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676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FFFF00"/>
                </a:solidFill>
              </a:rPr>
              <a:t>80.8 Summary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33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80.8 Summary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4"/>
            <a:ext cx="8373616" cy="12960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Summary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</a:rPr>
              <a:t>IPC (Instruction per cycle) = 9.27785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Power: 22.8122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</a:rPr>
              <a:t>mW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, and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Total Area: 807763 uM^2</a:t>
            </a:r>
            <a:endParaRPr lang="en-US" altLang="en-US" sz="1800" dirty="0">
              <a:solidFill>
                <a:srgbClr val="222222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818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2021/11/12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80 Build gem5-alddin/test_load_store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064896" cy="23762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Gem5-Alddin test_load_store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So, to rebuild and rerun a simulation of one of the integration tests:</a:t>
            </a:r>
            <a:endParaRPr lang="en-US" altLang="en-US" sz="1800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&gt; make clean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&gt; make dma-trace-binary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&gt; ./test_load_store-instrumented # This will generate a new dynamic_trace.gz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&gt; make gem5-accel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</a:rPr>
              <a:t>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 run.sh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49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80.1 make clean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4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80.1 make clean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3"/>
            <a:ext cx="8147248" cy="10800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Make clean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make clean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02845C-B387-4C8E-9260-515C2EDB6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89" y="2622888"/>
            <a:ext cx="8244408" cy="72297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026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80.1 make clean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4"/>
            <a:ext cx="8373616" cy="26642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Make dma-trace-binary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ls -l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</a:rPr>
              <a:t>Before compile, we have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</a:rPr>
              <a:t>1. Makefile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</a:rPr>
              <a:t>2. </a:t>
            </a:r>
            <a:r>
              <a:rPr lang="en-US" altLang="en-US" sz="1800" dirty="0" err="1">
                <a:solidFill>
                  <a:srgbClr val="222222"/>
                </a:solidFill>
              </a:rPr>
              <a:t>test_load_store.c</a:t>
            </a:r>
            <a:endParaRPr lang="en-US" altLang="en-US" sz="1800" dirty="0">
              <a:solidFill>
                <a:srgbClr val="222222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</a:rPr>
              <a:t>3. gem5.cfg: Gem5 Configuration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</a:rPr>
              <a:t>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</a:rPr>
              <a:t>test_load_store.cfg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: test load and store configuration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</a:rPr>
              <a:t>5. run.sh: run the test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9D38C5-E035-4805-ADE1-CC78C2887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55" y="4242734"/>
            <a:ext cx="8353424" cy="109718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0193D74-14A7-4C81-B45F-C53F4442EC15}"/>
              </a:ext>
            </a:extLst>
          </p:cNvPr>
          <p:cNvSpPr/>
          <p:nvPr/>
        </p:nvSpPr>
        <p:spPr>
          <a:xfrm>
            <a:off x="3743267" y="4547043"/>
            <a:ext cx="1800200" cy="792877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2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80.2 make dma-trace-binary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8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607974-E8E8-46D2-B5B6-2D26ADA11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134204"/>
            <a:ext cx="8263130" cy="338295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80.2 make dma-trace-binary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4"/>
            <a:ext cx="8373616" cy="7200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Make dma-trace-binary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make dma-trace-binary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3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18C677-E73D-4BDF-9695-7A20620FFF24}"/>
              </a:ext>
            </a:extLst>
          </p:cNvPr>
          <p:cNvSpPr/>
          <p:nvPr/>
        </p:nvSpPr>
        <p:spPr>
          <a:xfrm>
            <a:off x="5436096" y="2276948"/>
            <a:ext cx="1477168" cy="215948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01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9E2796E-1AB2-4A97-B9AA-4E3120ECC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839421"/>
            <a:ext cx="8662732" cy="338918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80.2 make dma-trace-binary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89996"/>
            <a:ext cx="2220416" cy="10267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Make dma-trace-binary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ls -l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3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EA5C0C-089C-4B87-86B0-BCB0F394713A}"/>
              </a:ext>
            </a:extLst>
          </p:cNvPr>
          <p:cNvSpPr/>
          <p:nvPr/>
        </p:nvSpPr>
        <p:spPr>
          <a:xfrm>
            <a:off x="179512" y="4375508"/>
            <a:ext cx="5976665" cy="164578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副標題 2">
            <a:extLst>
              <a:ext uri="{FF2B5EF4-FFF2-40B4-BE49-F238E27FC236}">
                <a16:creationId xmlns:a16="http://schemas.microsoft.com/office/drawing/2014/main" id="{BC1D7512-FB79-497B-9477-ABE05A49AB85}"/>
              </a:ext>
            </a:extLst>
          </p:cNvPr>
          <p:cNvSpPr txBox="1">
            <a:spLocks/>
          </p:cNvSpPr>
          <p:nvPr/>
        </p:nvSpPr>
        <p:spPr>
          <a:xfrm>
            <a:off x="2590800" y="1252487"/>
            <a:ext cx="2341240" cy="137083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dma trace binaries are generated: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full.llvm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full.s</a:t>
            </a:r>
          </a:p>
        </p:txBody>
      </p:sp>
      <p:sp>
        <p:nvSpPr>
          <p:cNvPr id="17" name="副標題 2">
            <a:extLst>
              <a:ext uri="{FF2B5EF4-FFF2-40B4-BE49-F238E27FC236}">
                <a16:creationId xmlns:a16="http://schemas.microsoft.com/office/drawing/2014/main" id="{A3A92C97-FE7B-4A8E-8053-F8BC7BDE5F15}"/>
              </a:ext>
            </a:extLst>
          </p:cNvPr>
          <p:cNvSpPr txBox="1">
            <a:spLocks/>
          </p:cNvSpPr>
          <p:nvPr/>
        </p:nvSpPr>
        <p:spPr>
          <a:xfrm>
            <a:off x="5050904" y="1289996"/>
            <a:ext cx="3635896" cy="137083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lablemap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4. test_load_store-instrumented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5. test_load_store-opt.llvm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6. test_load_store.llvm</a:t>
            </a:r>
            <a:endParaRPr lang="en-US" altLang="en-US" sz="1800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820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7993</TotalTime>
  <Words>806</Words>
  <Application>Microsoft Office PowerPoint</Application>
  <PresentationFormat>On-screen Show (4:3)</PresentationFormat>
  <Paragraphs>151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Office 佈景主題</vt:lpstr>
      <vt:lpstr>80 Build gem5-alddin/test_load_test</vt:lpstr>
      <vt:lpstr>80 Build gem5-alddin/test_load_test</vt:lpstr>
      <vt:lpstr>80 Build gem5-alddin/test_load_store</vt:lpstr>
      <vt:lpstr>80.1 make clean</vt:lpstr>
      <vt:lpstr>80.1 make clean</vt:lpstr>
      <vt:lpstr>80.1 make clean</vt:lpstr>
      <vt:lpstr>80.2 make dma-trace-binary</vt:lpstr>
      <vt:lpstr>80.2 make dma-trace-binary</vt:lpstr>
      <vt:lpstr>80.2 make dma-trace-binary</vt:lpstr>
      <vt:lpstr>80.3 Generate Trace </vt:lpstr>
      <vt:lpstr>80.3 Generate Trace </vt:lpstr>
      <vt:lpstr>80.4 Generate Gem5 Accelerator</vt:lpstr>
      <vt:lpstr>80.4 Generate Gem5 Accelerator</vt:lpstr>
      <vt:lpstr>80.4 Generate Gem5 Accelerator</vt:lpstr>
      <vt:lpstr>80.5 Run run.sh</vt:lpstr>
      <vt:lpstr>80.5 Run.sh</vt:lpstr>
      <vt:lpstr>80.6 Verify Result</vt:lpstr>
      <vt:lpstr>80.7 Verify Aladdin Result</vt:lpstr>
      <vt:lpstr>80.7 Calculate IPC (Instruction Per Cycle)</vt:lpstr>
      <vt:lpstr>80.7 Calculate IPC (Instruction Per Cycle)</vt:lpstr>
      <vt:lpstr>80.7 Calculate IPC (Instruction Per Cycle)</vt:lpstr>
      <vt:lpstr>80.8 Summary</vt:lpstr>
      <vt:lpstr>80.8 Summary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1775</cp:revision>
  <dcterms:created xsi:type="dcterms:W3CDTF">2018-09-28T16:40:41Z</dcterms:created>
  <dcterms:modified xsi:type="dcterms:W3CDTF">2021-11-12T21:18:24Z</dcterms:modified>
</cp:coreProperties>
</file>