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56" r:id="rId5"/>
    <p:sldId id="257" r:id="rId6"/>
    <p:sldId id="271"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4" autoAdjust="0"/>
    <p:restoredTop sz="96357" autoAdjust="0"/>
  </p:normalViewPr>
  <p:slideViewPr>
    <p:cSldViewPr snapToGrid="0">
      <p:cViewPr varScale="1">
        <p:scale>
          <a:sx n="51" d="100"/>
          <a:sy n="51" d="100"/>
        </p:scale>
        <p:origin x="304" y="52"/>
      </p:cViewPr>
      <p:guideLst/>
    </p:cSldViewPr>
  </p:slideViewPr>
  <p:outlineViewPr>
    <p:cViewPr>
      <p:scale>
        <a:sx n="33" d="100"/>
        <a:sy n="33" d="100"/>
      </p:scale>
      <p:origin x="0" y="0"/>
    </p:cViewPr>
  </p:outlineViewPr>
  <p:notesTextViewPr>
    <p:cViewPr>
      <p:scale>
        <a:sx n="150" d="100"/>
        <a:sy n="150" d="100"/>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10/26/2021</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77AA6347-9C5C-4498-B753-1DF27CA46170}" type="slidenum">
              <a:rPr lang="en-US" smtClean="0"/>
              <a:t>1</a:t>
            </a:fld>
            <a:endParaRPr lang="en-US"/>
          </a:p>
        </p:txBody>
      </p:sp>
    </p:spTree>
    <p:extLst>
      <p:ext uri="{BB962C8B-B14F-4D97-AF65-F5344CB8AC3E}">
        <p14:creationId xmlns:p14="http://schemas.microsoft.com/office/powerpoint/2010/main" val="132418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3</a:t>
            </a:fld>
            <a:endParaRPr lang="en-US"/>
          </a:p>
        </p:txBody>
      </p:sp>
    </p:spTree>
    <p:extLst>
      <p:ext uri="{BB962C8B-B14F-4D97-AF65-F5344CB8AC3E}">
        <p14:creationId xmlns:p14="http://schemas.microsoft.com/office/powerpoint/2010/main" val="253927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4</a:t>
            </a:fld>
            <a:endParaRPr lang="en-US"/>
          </a:p>
        </p:txBody>
      </p:sp>
    </p:spTree>
    <p:extLst>
      <p:ext uri="{BB962C8B-B14F-4D97-AF65-F5344CB8AC3E}">
        <p14:creationId xmlns:p14="http://schemas.microsoft.com/office/powerpoint/2010/main" val="40542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89113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dirty="0"/>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 id="2147483720" r:id="rId2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491066" y="2674915"/>
            <a:ext cx="9635067" cy="1203582"/>
          </a:xfrm>
        </p:spPr>
        <p:txBody>
          <a:bodyPr/>
          <a:lstStyle/>
          <a:p>
            <a:r>
              <a:rPr lang="en-US" dirty="0"/>
              <a:t>Docker</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Peter H. Chen</a:t>
            </a:r>
          </a:p>
        </p:txBody>
      </p:sp>
    </p:spTree>
    <p:extLst>
      <p:ext uri="{BB962C8B-B14F-4D97-AF65-F5344CB8AC3E}">
        <p14:creationId xmlns:p14="http://schemas.microsoft.com/office/powerpoint/2010/main" val="408149034"/>
      </p:ext>
    </p:extLst>
  </p:cSld>
  <p:clrMapOvr>
    <a:masterClrMapping/>
  </p:clrMapOvr>
  <mc:AlternateContent xmlns:mc="http://schemas.openxmlformats.org/markup-compatibility/2006" xmlns:p14="http://schemas.microsoft.com/office/powerpoint/2010/main">
    <mc:Choice Requires="p14">
      <p:transition spd="slow" p14:dur="2000" advTm="73026"/>
    </mc:Choice>
    <mc:Fallback xmlns="">
      <p:transition spd="slow" advTm="7302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F36B-FC65-4381-931B-B718E4E22BB8}"/>
              </a:ext>
            </a:extLst>
          </p:cNvPr>
          <p:cNvSpPr>
            <a:spLocks noGrp="1"/>
          </p:cNvSpPr>
          <p:nvPr>
            <p:ph type="title"/>
          </p:nvPr>
        </p:nvSpPr>
        <p:spPr>
          <a:xfrm>
            <a:off x="521208" y="1536192"/>
            <a:ext cx="8241792" cy="572008"/>
          </a:xfrm>
        </p:spPr>
        <p:txBody>
          <a:bodyPr>
            <a:normAutofit fontScale="90000"/>
          </a:bodyPr>
          <a:lstStyle/>
          <a:p>
            <a:r>
              <a:rPr lang="en-US" dirty="0"/>
              <a:t>1 Docker</a:t>
            </a:r>
          </a:p>
        </p:txBody>
      </p:sp>
      <p:sp>
        <p:nvSpPr>
          <p:cNvPr id="3" name="Content Placeholder 2">
            <a:extLst>
              <a:ext uri="{FF2B5EF4-FFF2-40B4-BE49-F238E27FC236}">
                <a16:creationId xmlns:a16="http://schemas.microsoft.com/office/drawing/2014/main" id="{0CE5A11B-1F5A-4851-9BF0-F51DA77A6DAD}"/>
              </a:ext>
            </a:extLst>
          </p:cNvPr>
          <p:cNvSpPr>
            <a:spLocks noGrp="1"/>
          </p:cNvSpPr>
          <p:nvPr>
            <p:ph sz="quarter" idx="13"/>
          </p:nvPr>
        </p:nvSpPr>
        <p:spPr>
          <a:xfrm>
            <a:off x="539496" y="2560320"/>
            <a:ext cx="4172204" cy="868680"/>
          </a:xfrm>
        </p:spPr>
        <p:txBody>
          <a:bodyPr>
            <a:normAutofit/>
          </a:bodyPr>
          <a:lstStyle/>
          <a:p>
            <a:r>
              <a:rPr lang="en-US" dirty="0"/>
              <a:t>Docker</a:t>
            </a:r>
          </a:p>
        </p:txBody>
      </p:sp>
    </p:spTree>
    <p:extLst>
      <p:ext uri="{BB962C8B-B14F-4D97-AF65-F5344CB8AC3E}">
        <p14:creationId xmlns:p14="http://schemas.microsoft.com/office/powerpoint/2010/main" val="214972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a:solidFill>
                  <a:schemeClr val="accent1"/>
                </a:solidFill>
              </a:rPr>
              <a:t>Docker Copy </a:t>
            </a:r>
            <a:r>
              <a:rPr lang="en-US" b="1" dirty="0">
                <a:solidFill>
                  <a:schemeClr val="accent1"/>
                </a:solidFill>
              </a:rPr>
              <a:t>file</a:t>
            </a: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975666" y="1876425"/>
            <a:ext cx="10515600" cy="716303"/>
          </a:xfrm>
          <a:ln>
            <a:solidFill>
              <a:schemeClr val="accent1"/>
            </a:solidFill>
          </a:ln>
        </p:spPr>
        <p:txBody>
          <a:bodyPr>
            <a:noAutofit/>
          </a:bodyPr>
          <a:lstStyle/>
          <a:p>
            <a:r>
              <a:rPr lang="en-US" sz="1800" b="1" dirty="0">
                <a:solidFill>
                  <a:schemeClr val="tx2"/>
                </a:solidFill>
                <a:latin typeface="Book Antiqua" panose="02040602050305030304" pitchFamily="18" charset="0"/>
              </a:rPr>
              <a:t>Copy file from container to local </a:t>
            </a:r>
          </a:p>
          <a:p>
            <a:r>
              <a:rPr lang="en-US" sz="1800" b="1" dirty="0">
                <a:solidFill>
                  <a:schemeClr val="tx2"/>
                </a:solidFill>
                <a:latin typeface="Book Antiqua" panose="02040602050305030304" pitchFamily="18" charset="0"/>
              </a:rPr>
              <a:t>&gt; docker cp dse-platform_dse_platform_pchen &lt;path_to_file_in_container&gt; &lt;</a:t>
            </a:r>
            <a:r>
              <a:rPr lang="en-US" sz="1800" b="1" dirty="0" err="1">
                <a:solidFill>
                  <a:schemeClr val="tx2"/>
                </a:solidFill>
                <a:latin typeface="Book Antiqua" panose="02040602050305030304" pitchFamily="18" charset="0"/>
              </a:rPr>
              <a:t>local_file_path</a:t>
            </a:r>
            <a:r>
              <a:rPr lang="en-US" sz="1800" b="1" dirty="0">
                <a:solidFill>
                  <a:schemeClr val="tx2"/>
                </a:solidFill>
                <a:latin typeface="Book Antiqua" panose="02040602050305030304" pitchFamily="18" charset="0"/>
              </a:rPr>
              <a:t>&gt;</a:t>
            </a:r>
          </a:p>
        </p:txBody>
      </p:sp>
      <p:sp>
        <p:nvSpPr>
          <p:cNvPr id="2" name="Footer Placeholder 1">
            <a:extLst>
              <a:ext uri="{FF2B5EF4-FFF2-40B4-BE49-F238E27FC236}">
                <a16:creationId xmlns:a16="http://schemas.microsoft.com/office/drawing/2014/main" id="{A76CAB75-C7D2-4CC6-9130-ACB7DE612860}"/>
              </a:ext>
            </a:extLst>
          </p:cNvPr>
          <p:cNvSpPr>
            <a:spLocks noGrp="1"/>
          </p:cNvSpPr>
          <p:nvPr>
            <p:ph type="ftr" sz="quarter" idx="11"/>
          </p:nvPr>
        </p:nvSpPr>
        <p:spPr/>
        <p:txBody>
          <a:bodyPr/>
          <a:lstStyle/>
          <a:p>
            <a:r>
              <a:rPr lang="en-US" dirty="0"/>
              <a:t>FUTUREWEI INTERNAL</a:t>
            </a:r>
          </a:p>
        </p:txBody>
      </p:sp>
      <p:sp>
        <p:nvSpPr>
          <p:cNvPr id="3" name="Slide Number Placeholder 2">
            <a:extLst>
              <a:ext uri="{FF2B5EF4-FFF2-40B4-BE49-F238E27FC236}">
                <a16:creationId xmlns:a16="http://schemas.microsoft.com/office/drawing/2014/main" id="{DF2457CC-3C67-448F-9B4C-F508C49C858A}"/>
              </a:ext>
            </a:extLst>
          </p:cNvPr>
          <p:cNvSpPr>
            <a:spLocks noGrp="1"/>
          </p:cNvSpPr>
          <p:nvPr>
            <p:ph type="sldNum" sz="quarter" idx="12"/>
          </p:nvPr>
        </p:nvSpPr>
        <p:spPr/>
        <p:txBody>
          <a:bodyPr/>
          <a:lstStyle/>
          <a:p>
            <a:fld id="{3B917CB5-27BD-4ECA-9D86-80D4B900A204}" type="slidenum">
              <a:rPr lang="en-US" smtClean="0"/>
              <a:t>3</a:t>
            </a:fld>
            <a:endParaRPr lang="en-US"/>
          </a:p>
        </p:txBody>
      </p:sp>
      <p:pic>
        <p:nvPicPr>
          <p:cNvPr id="7" name="Picture 6">
            <a:extLst>
              <a:ext uri="{FF2B5EF4-FFF2-40B4-BE49-F238E27FC236}">
                <a16:creationId xmlns:a16="http://schemas.microsoft.com/office/drawing/2014/main" id="{93687D3E-C4A4-4C22-98A3-90E33649C921}"/>
              </a:ext>
            </a:extLst>
          </p:cNvPr>
          <p:cNvPicPr>
            <a:picLocks noChangeAspect="1"/>
          </p:cNvPicPr>
          <p:nvPr/>
        </p:nvPicPr>
        <p:blipFill>
          <a:blip r:embed="rId3"/>
          <a:stretch>
            <a:fillRect/>
          </a:stretch>
        </p:blipFill>
        <p:spPr>
          <a:xfrm>
            <a:off x="2655968" y="2965080"/>
            <a:ext cx="6486525" cy="1457325"/>
          </a:xfrm>
          <a:prstGeom prst="rect">
            <a:avLst/>
          </a:prstGeom>
          <a:ln>
            <a:solidFill>
              <a:schemeClr val="accent1"/>
            </a:solidFill>
          </a:ln>
        </p:spPr>
      </p:pic>
    </p:spTree>
    <p:extLst>
      <p:ext uri="{BB962C8B-B14F-4D97-AF65-F5344CB8AC3E}">
        <p14:creationId xmlns:p14="http://schemas.microsoft.com/office/powerpoint/2010/main" val="3428893057"/>
      </p:ext>
    </p:extLst>
  </p:cSld>
  <p:clrMapOvr>
    <a:masterClrMapping/>
  </p:clrMapOvr>
  <mc:AlternateContent xmlns:mc="http://schemas.openxmlformats.org/markup-compatibility/2006" xmlns:p14="http://schemas.microsoft.com/office/powerpoint/2010/main">
    <mc:Choice Requires="p14">
      <p:transition spd="slow" p14:dur="2000" advTm="68565"/>
    </mc:Choice>
    <mc:Fallback xmlns="">
      <p:transition spd="slow" advTm="685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a:solidFill>
                  <a:schemeClr val="accent1"/>
                </a:solidFill>
              </a:rPr>
              <a:t>Docker Copy </a:t>
            </a:r>
            <a:r>
              <a:rPr lang="en-US" b="1" dirty="0">
                <a:solidFill>
                  <a:schemeClr val="accent1"/>
                </a:solidFill>
              </a:rPr>
              <a:t>file</a:t>
            </a: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975666" y="1876425"/>
            <a:ext cx="10515600" cy="1862198"/>
          </a:xfrm>
          <a:ln>
            <a:solidFill>
              <a:schemeClr val="accent1"/>
            </a:solidFill>
          </a:ln>
        </p:spPr>
        <p:txBody>
          <a:bodyPr>
            <a:noAutofit/>
          </a:bodyPr>
          <a:lstStyle/>
          <a:p>
            <a:r>
              <a:rPr lang="en-US" sz="1800" b="1" dirty="0">
                <a:solidFill>
                  <a:schemeClr val="tx2"/>
                </a:solidFill>
                <a:latin typeface="Book Antiqua" panose="02040602050305030304" pitchFamily="18" charset="0"/>
              </a:rPr>
              <a:t>Jeff Command</a:t>
            </a:r>
          </a:p>
          <a:p>
            <a:pPr algn="l"/>
            <a:r>
              <a:rPr lang="en-US" sz="1800" b="0" i="0" dirty="0">
                <a:effectLst/>
                <a:latin typeface="Segoe UI" panose="020B0502040204020203" pitchFamily="34" charset="0"/>
              </a:rPr>
              <a:t>VIEW THE DOCKER LOGS</a:t>
            </a:r>
            <a:br>
              <a:rPr lang="en-US" sz="1800" b="0" i="0" dirty="0">
                <a:effectLst/>
                <a:latin typeface="Segoe UI" panose="020B0502040204020203" pitchFamily="34" charset="0"/>
              </a:rPr>
            </a:br>
            <a:r>
              <a:rPr lang="en-US" sz="1800" b="0" i="0" dirty="0">
                <a:effectLst/>
                <a:latin typeface="Segoe UI" panose="020B0502040204020203" pitchFamily="34" charset="0"/>
              </a:rPr>
              <a:t>docker logs </a:t>
            </a:r>
            <a:r>
              <a:rPr lang="en-US" sz="1800" b="0" i="0" dirty="0" err="1">
                <a:effectLst/>
                <a:latin typeface="Segoe UI" panose="020B0502040204020203" pitchFamily="34" charset="0"/>
              </a:rPr>
              <a:t>dse-platform_performance_jgembler</a:t>
            </a:r>
            <a:br>
              <a:rPr lang="en-US" sz="1800" b="0" i="0" dirty="0">
                <a:effectLst/>
                <a:latin typeface="Segoe UI" panose="020B0502040204020203" pitchFamily="34" charset="0"/>
              </a:rPr>
            </a:br>
            <a:r>
              <a:rPr lang="en-US" sz="1800" b="0" i="0" dirty="0">
                <a:effectLst/>
                <a:latin typeface="Segoe UI" panose="020B0502040204020203" pitchFamily="34" charset="0"/>
              </a:rPr>
              <a:t>docker logs </a:t>
            </a:r>
            <a:r>
              <a:rPr lang="en-US" sz="1800" b="0" i="0" dirty="0" err="1">
                <a:effectLst/>
                <a:latin typeface="Segoe UI" panose="020B0502040204020203" pitchFamily="34" charset="0"/>
              </a:rPr>
              <a:t>dse-platform_hls_jgembler</a:t>
            </a:r>
            <a:br>
              <a:rPr lang="en-US" sz="1800" b="0" i="0" dirty="0">
                <a:effectLst/>
                <a:latin typeface="Segoe UI" panose="020B0502040204020203" pitchFamily="34" charset="0"/>
              </a:rPr>
            </a:br>
            <a:r>
              <a:rPr lang="en-US" sz="1800" b="0" i="0" dirty="0">
                <a:effectLst/>
                <a:latin typeface="Segoe UI" panose="020B0502040204020203" pitchFamily="34" charset="0"/>
              </a:rPr>
              <a:t>docker logs </a:t>
            </a:r>
            <a:r>
              <a:rPr lang="en-US" sz="1800" b="0" i="0" dirty="0" err="1">
                <a:effectLst/>
                <a:latin typeface="Segoe UI" panose="020B0502040204020203" pitchFamily="34" charset="0"/>
              </a:rPr>
              <a:t>dse-platform_floor_plan_jgembler</a:t>
            </a:r>
            <a:br>
              <a:rPr lang="en-US" sz="1800" b="0" i="0" dirty="0">
                <a:effectLst/>
                <a:latin typeface="Segoe UI" panose="020B0502040204020203" pitchFamily="34" charset="0"/>
              </a:rPr>
            </a:br>
            <a:r>
              <a:rPr lang="en-US" sz="1800" b="1" i="0" dirty="0">
                <a:solidFill>
                  <a:schemeClr val="accent4"/>
                </a:solidFill>
                <a:effectLst/>
                <a:latin typeface="Segoe UI" panose="020B0502040204020203" pitchFamily="34" charset="0"/>
              </a:rPr>
              <a:t>docker logs dse-platform_dse_platform_jgembler</a:t>
            </a:r>
          </a:p>
        </p:txBody>
      </p:sp>
      <p:sp>
        <p:nvSpPr>
          <p:cNvPr id="2" name="Footer Placeholder 1">
            <a:extLst>
              <a:ext uri="{FF2B5EF4-FFF2-40B4-BE49-F238E27FC236}">
                <a16:creationId xmlns:a16="http://schemas.microsoft.com/office/drawing/2014/main" id="{A76CAB75-C7D2-4CC6-9130-ACB7DE612860}"/>
              </a:ext>
            </a:extLst>
          </p:cNvPr>
          <p:cNvSpPr>
            <a:spLocks noGrp="1"/>
          </p:cNvSpPr>
          <p:nvPr>
            <p:ph type="ftr" sz="quarter" idx="11"/>
          </p:nvPr>
        </p:nvSpPr>
        <p:spPr/>
        <p:txBody>
          <a:bodyPr/>
          <a:lstStyle/>
          <a:p>
            <a:r>
              <a:rPr lang="en-US" dirty="0"/>
              <a:t>FUTUREWEI INTERNAL</a:t>
            </a:r>
          </a:p>
        </p:txBody>
      </p:sp>
      <p:sp>
        <p:nvSpPr>
          <p:cNvPr id="3" name="Slide Number Placeholder 2">
            <a:extLst>
              <a:ext uri="{FF2B5EF4-FFF2-40B4-BE49-F238E27FC236}">
                <a16:creationId xmlns:a16="http://schemas.microsoft.com/office/drawing/2014/main" id="{DF2457CC-3C67-448F-9B4C-F508C49C858A}"/>
              </a:ext>
            </a:extLst>
          </p:cNvPr>
          <p:cNvSpPr>
            <a:spLocks noGrp="1"/>
          </p:cNvSpPr>
          <p:nvPr>
            <p:ph type="sldNum" sz="quarter" idx="12"/>
          </p:nvPr>
        </p:nvSpPr>
        <p:spPr/>
        <p:txBody>
          <a:bodyPr/>
          <a:lstStyle/>
          <a:p>
            <a:fld id="{3B917CB5-27BD-4ECA-9D86-80D4B900A204}" type="slidenum">
              <a:rPr lang="en-US" smtClean="0"/>
              <a:t>4</a:t>
            </a:fld>
            <a:endParaRPr lang="en-US"/>
          </a:p>
        </p:txBody>
      </p:sp>
      <p:pic>
        <p:nvPicPr>
          <p:cNvPr id="7" name="Picture 6">
            <a:extLst>
              <a:ext uri="{FF2B5EF4-FFF2-40B4-BE49-F238E27FC236}">
                <a16:creationId xmlns:a16="http://schemas.microsoft.com/office/drawing/2014/main" id="{AB6382AD-16E6-4CDE-849F-A1EE5C17AC5F}"/>
              </a:ext>
            </a:extLst>
          </p:cNvPr>
          <p:cNvPicPr>
            <a:picLocks noChangeAspect="1"/>
          </p:cNvPicPr>
          <p:nvPr/>
        </p:nvPicPr>
        <p:blipFill>
          <a:blip r:embed="rId3"/>
          <a:stretch>
            <a:fillRect/>
          </a:stretch>
        </p:blipFill>
        <p:spPr>
          <a:xfrm>
            <a:off x="2154476" y="3870988"/>
            <a:ext cx="7565721" cy="2471295"/>
          </a:xfrm>
          <a:prstGeom prst="rect">
            <a:avLst/>
          </a:prstGeom>
          <a:ln>
            <a:solidFill>
              <a:srgbClr val="C00000"/>
            </a:solidFill>
          </a:ln>
        </p:spPr>
      </p:pic>
    </p:spTree>
    <p:extLst>
      <p:ext uri="{BB962C8B-B14F-4D97-AF65-F5344CB8AC3E}">
        <p14:creationId xmlns:p14="http://schemas.microsoft.com/office/powerpoint/2010/main" val="4231195336"/>
      </p:ext>
    </p:extLst>
  </p:cSld>
  <p:clrMapOvr>
    <a:masterClrMapping/>
  </p:clrMapOvr>
  <mc:AlternateContent xmlns:mc="http://schemas.openxmlformats.org/markup-compatibility/2006" xmlns:p14="http://schemas.microsoft.com/office/powerpoint/2010/main">
    <mc:Choice Requires="p14">
      <p:transition spd="slow" p14:dur="2000" advTm="68565"/>
    </mc:Choice>
    <mc:Fallback xmlns="">
      <p:transition spd="slow" advTm="68565"/>
    </mc:Fallback>
  </mc:AlternateContent>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l">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95B48FED0DAE4BA879C27F7C01713C" ma:contentTypeVersion="0" ma:contentTypeDescription="Create a new document." ma:contentTypeScope="" ma:versionID="2f2e014f90d1e185076481ad8006bb0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321A5E-45BD-427F-B28C-809A73F661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6CA7C82-87D3-4FCA-9569-45371308E73A}">
  <ds:schemaRefs>
    <ds:schemaRef ds:uri="http://schemas.microsoft.com/sharepoint/v3/contenttype/forms"/>
  </ds:schemaRefs>
</ds:datastoreItem>
</file>

<file path=customXml/itemProps3.xml><?xml version="1.0" encoding="utf-8"?>
<ds:datastoreItem xmlns:ds="http://schemas.openxmlformats.org/officeDocument/2006/customXml" ds:itemID="{4119434E-EA8E-42FA-830B-D24A548C5D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Futurewei 2019 Template</Template>
  <TotalTime>4036</TotalTime>
  <Words>99</Words>
  <Application>Microsoft Office PowerPoint</Application>
  <PresentationFormat>Widescreen</PresentationFormat>
  <Paragraphs>17</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Book Antiqua</vt:lpstr>
      <vt:lpstr>Calibri</vt:lpstr>
      <vt:lpstr>Segoe UI</vt:lpstr>
      <vt:lpstr>BCW</vt:lpstr>
      <vt:lpstr>Docker</vt:lpstr>
      <vt:lpstr>1 Docker</vt:lpstr>
      <vt:lpstr>Docker Copy file</vt:lpstr>
      <vt:lpstr>Docker Copy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Peter Chen</cp:lastModifiedBy>
  <cp:revision>189</cp:revision>
  <dcterms:created xsi:type="dcterms:W3CDTF">2019-12-02T18:03:50Z</dcterms:created>
  <dcterms:modified xsi:type="dcterms:W3CDTF">2021-10-26T18:07:44Z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0x0101000795B48FED0DAE4BA879C27F7C01713C</vt:lpwstr>
  </property>
  <property fmtid="{D5CDD505-2E9C-101B-9397-08002B2CF9AE}" pid="3" name="_dlc_DocIdItemGuid">
    <vt:lpwstr>6465ec5f-2521-48fa-8724-faeeda8a2b1d</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1593625925</vt:lpwstr>
  </property>
</Properties>
</file>