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82" r:id="rId3"/>
    <p:sldId id="383" r:id="rId4"/>
    <p:sldId id="387" r:id="rId5"/>
    <p:sldId id="386" r:id="rId6"/>
    <p:sldId id="388" r:id="rId7"/>
    <p:sldId id="389" r:id="rId8"/>
    <p:sldId id="384" r:id="rId9"/>
    <p:sldId id="385" r:id="rId10"/>
    <p:sldId id="391" r:id="rId11"/>
    <p:sldId id="393" r:id="rId12"/>
    <p:sldId id="407" r:id="rId13"/>
    <p:sldId id="394" r:id="rId14"/>
    <p:sldId id="395" r:id="rId15"/>
    <p:sldId id="408" r:id="rId16"/>
    <p:sldId id="397" r:id="rId17"/>
    <p:sldId id="398" r:id="rId18"/>
    <p:sldId id="400" r:id="rId19"/>
    <p:sldId id="399" r:id="rId20"/>
    <p:sldId id="401" r:id="rId21"/>
    <p:sldId id="402" r:id="rId22"/>
    <p:sldId id="410" r:id="rId23"/>
    <p:sldId id="403" r:id="rId24"/>
    <p:sldId id="404" r:id="rId25"/>
    <p:sldId id="409" r:id="rId26"/>
    <p:sldId id="405" r:id="rId27"/>
    <p:sldId id="406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6806" autoAdjust="0"/>
  </p:normalViewPr>
  <p:slideViewPr>
    <p:cSldViewPr>
      <p:cViewPr varScale="1">
        <p:scale>
          <a:sx n="49" d="100"/>
          <a:sy n="49" d="100"/>
        </p:scale>
        <p:origin x="8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doc.net/python/scikit-image-doc-0.13.1/auto_examples/filters/plot_nonlocal_mean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doc.net/python/scikit-image-doc-0.13.1/auto_examples/filters/plot_nonlocal_mean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vdoc.net/python/scikit-image-doc-0.13.1/auto_examples/filters/plot_nonlocal_mean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evdoc.net/python/scikit-image-doc-0.13.1/auto_examples/filters/plot_nonlocal_mean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434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“scikit image” for “non-local means denoising for preserving </a:t>
            </a:r>
            <a:r>
              <a:rPr lang="en-US" sz="1800" dirty="0" err="1">
                <a:solidFill>
                  <a:schemeClr val="tx1"/>
                </a:solidFill>
              </a:rPr>
              <a:t>textrues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http://devdoc.net/python/scikit-image-doc-0.13.1/auto_examples/filters/plot_nonlocal_means.html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9D8E9-7C23-4CD3-9D3D-5FC570FB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47229"/>
            <a:ext cx="6635080" cy="351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103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388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http://devdoc.net/python/scikit-image-doc-0.13.1/auto_examples/filters/plot_nonlocal_means.html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code we will use.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E595E-0040-4EF0-8ED4-444231F2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27148"/>
            <a:ext cx="5508104" cy="39096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31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2.2 Run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Run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388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http://devdoc.net/python/scikit-image-doc-0.13.1/auto_examples/filters/plot_nonlocal_means.html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runs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B8864-CD26-4E5E-B981-94A5A46B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1" y="2850920"/>
            <a:ext cx="7668344" cy="32252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075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Run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388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http://devdoc.net/python/scikit-image-doc-0.13.1/auto_examples/filters/plot_nonlocal_means.html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original image is on the left. The denoise image in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1305E-C013-4940-9CF2-FFF80893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2" y="3429000"/>
            <a:ext cx="2676525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9ED030-B750-4D0C-AEFB-95BE1824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898" y="3360966"/>
            <a:ext cx="25717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281706-F85B-4DE7-9D4F-1A1AD6DC4E40}"/>
              </a:ext>
            </a:extLst>
          </p:cNvPr>
          <p:cNvSpPr/>
          <p:nvPr/>
        </p:nvSpPr>
        <p:spPr>
          <a:xfrm>
            <a:off x="3870176" y="4343768"/>
            <a:ext cx="1571949" cy="432048"/>
          </a:xfrm>
          <a:prstGeom prst="rightArrow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D3F20-AD05-4FCA-8AC1-83CF7A635AC6}"/>
              </a:ext>
            </a:extLst>
          </p:cNvPr>
          <p:cNvSpPr txBox="1"/>
          <p:nvPr/>
        </p:nvSpPr>
        <p:spPr>
          <a:xfrm>
            <a:off x="524171" y="2763876"/>
            <a:ext cx="404782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 Image: monalisa_noisy.jpg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99BFB-0C07-4057-BEEF-EAD206409D3B}"/>
              </a:ext>
            </a:extLst>
          </p:cNvPr>
          <p:cNvSpPr txBox="1"/>
          <p:nvPr/>
        </p:nvSpPr>
        <p:spPr>
          <a:xfrm>
            <a:off x="5633478" y="2902703"/>
            <a:ext cx="183944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Denoise Image</a:t>
            </a:r>
          </a:p>
        </p:txBody>
      </p:sp>
    </p:spTree>
    <p:extLst>
      <p:ext uri="{BB962C8B-B14F-4D97-AF65-F5344CB8AC3E}">
        <p14:creationId xmlns:p14="http://schemas.microsoft.com/office/powerpoint/2010/main" val="21453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2.2 Create Dockerfile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2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Create Dockerfile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8988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Dockerfile.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line is the base image that you are going to download from repository.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Dockerfile, “FROM python:3” is the image in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“WORKDIR /usr/src/app”: This is not the working directory in your Linux. This is the working directory in the docker virtual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</a:t>
            </a:r>
            <a:r>
              <a:rPr lang="en-US" sz="1800" dirty="0" err="1">
                <a:solidFill>
                  <a:schemeClr val="tx1"/>
                </a:solidFill>
              </a:rPr>
              <a:t>monalisa_noisy.pjg</a:t>
            </a:r>
            <a:r>
              <a:rPr lang="en-US" sz="1800" dirty="0">
                <a:solidFill>
                  <a:schemeClr val="tx1"/>
                </a:solidFill>
              </a:rPr>
              <a:t>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copy the Monalisa_noisy.jpg to . (current working directory WORKDIR /usr/src/app)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F986E5-1109-4AA4-8728-8FFA8EA5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4308939"/>
            <a:ext cx="43338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2F43C8F5-8D5B-4049-AA02-A0D72C3AE9EF}"/>
              </a:ext>
            </a:extLst>
          </p:cNvPr>
          <p:cNvSpPr txBox="1">
            <a:spLocks/>
          </p:cNvSpPr>
          <p:nvPr/>
        </p:nvSpPr>
        <p:spPr>
          <a:xfrm>
            <a:off x="477361" y="4308939"/>
            <a:ext cx="3711079" cy="18563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copy nlm.py to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copy requirements.txt to working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install the requirements.txt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command “python ./nlm.py”</a:t>
            </a:r>
          </a:p>
        </p:txBody>
      </p:sp>
    </p:spTree>
    <p:extLst>
      <p:ext uri="{BB962C8B-B14F-4D97-AF65-F5344CB8AC3E}">
        <p14:creationId xmlns:p14="http://schemas.microsoft.com/office/powerpoint/2010/main" val="48119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2.3 Docker Build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2.3 Docker Build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build -t ‘</a:t>
            </a:r>
            <a:r>
              <a:rPr lang="en-US" sz="1800" dirty="0" err="1">
                <a:solidFill>
                  <a:schemeClr val="tx1"/>
                </a:solidFill>
              </a:rPr>
              <a:t>nlm</a:t>
            </a:r>
            <a:r>
              <a:rPr lang="en-US" sz="1800" dirty="0">
                <a:solidFill>
                  <a:schemeClr val="tx1"/>
                </a:solidFill>
              </a:rPr>
              <a:t>’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create image name is ‘</a:t>
            </a:r>
            <a:r>
              <a:rPr lang="en-US" sz="1800" dirty="0" err="1">
                <a:solidFill>
                  <a:schemeClr val="tx1"/>
                </a:solidFill>
              </a:rPr>
              <a:t>nlm</a:t>
            </a:r>
            <a:r>
              <a:rPr lang="en-US" sz="1800" dirty="0">
                <a:solidFill>
                  <a:schemeClr val="tx1"/>
                </a:solidFill>
              </a:rPr>
              <a:t>’. It create at current working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81227-696C-4D71-B699-079725AA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735262"/>
            <a:ext cx="7267575" cy="65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682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2.3 Docker Build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9588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build -t ‘</a:t>
            </a:r>
            <a:r>
              <a:rPr lang="en-US" sz="1800" dirty="0" err="1">
                <a:solidFill>
                  <a:schemeClr val="tx1"/>
                </a:solidFill>
              </a:rPr>
              <a:t>nlm</a:t>
            </a:r>
            <a:r>
              <a:rPr lang="en-US" sz="1800" dirty="0">
                <a:solidFill>
                  <a:schemeClr val="tx1"/>
                </a:solidFill>
              </a:rPr>
              <a:t>’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Docker build and run in the current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92C4A-2402-4994-B7B2-1A1749EC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351032"/>
            <a:ext cx="6229350" cy="4133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25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Dockerize Python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to dockerize the Python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python application and we dockerize the application and run inside the specific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with a Docker file and how to build with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take the Python code, move into the docker container, run inside the docker container, and get the result out of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26BB9-6B72-4806-8C87-121A5D84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5" y="3498147"/>
            <a:ext cx="4097885" cy="27890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2.3 Docker Build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102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“nlm” image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0C338-F84F-46F6-A309-381749B8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671658"/>
            <a:ext cx="8495928" cy="18147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201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2.3 Docker Build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12732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nlm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print out the message from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same thing we run outside the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2C220-9B5D-4325-A480-52A6A4AB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7959"/>
            <a:ext cx="8468754" cy="21110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DE277-9B04-4AA3-9303-6C347C1712E8}"/>
              </a:ext>
            </a:extLst>
          </p:cNvPr>
          <p:cNvSpPr/>
          <p:nvPr/>
        </p:nvSpPr>
        <p:spPr>
          <a:xfrm>
            <a:off x="463771" y="4435873"/>
            <a:ext cx="5770984" cy="3600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2.4 Check Built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Check Built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1440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Built Imaged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where is the final output of the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check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9AEFC-FFDF-4A50-A345-8FE71260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56" y="2852933"/>
            <a:ext cx="8219256" cy="20245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3DBC5-DB3D-429F-9F69-3DC5D1B5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" y="5019804"/>
            <a:ext cx="8136904" cy="13091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370030-4191-47D6-A132-983BDD08798D}"/>
              </a:ext>
            </a:extLst>
          </p:cNvPr>
          <p:cNvSpPr/>
          <p:nvPr/>
        </p:nvSpPr>
        <p:spPr>
          <a:xfrm>
            <a:off x="7308304" y="5805264"/>
            <a:ext cx="1224136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D04065-C7C6-4E32-AC9A-04295C49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53" y="2876800"/>
            <a:ext cx="8363272" cy="19349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Check Built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Built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--name </a:t>
            </a:r>
            <a:r>
              <a:rPr lang="en-US" sz="1800" dirty="0" err="1">
                <a:solidFill>
                  <a:schemeClr val="tx1"/>
                </a:solidFill>
              </a:rPr>
              <a:t>my_first_NLM_container</a:t>
            </a:r>
            <a:r>
              <a:rPr lang="en-US" sz="1800" dirty="0">
                <a:solidFill>
                  <a:schemeClr val="tx1"/>
                </a:solidFill>
              </a:rPr>
              <a:t> nlm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70030-4191-47D6-A132-983BDD08798D}"/>
              </a:ext>
            </a:extLst>
          </p:cNvPr>
          <p:cNvSpPr/>
          <p:nvPr/>
        </p:nvSpPr>
        <p:spPr>
          <a:xfrm>
            <a:off x="7666665" y="4427975"/>
            <a:ext cx="1229308" cy="3600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64EF4-5BE9-468B-9B75-CB36EE3C8765}"/>
              </a:ext>
            </a:extLst>
          </p:cNvPr>
          <p:cNvSpPr/>
          <p:nvPr/>
        </p:nvSpPr>
        <p:spPr>
          <a:xfrm>
            <a:off x="2895000" y="4028928"/>
            <a:ext cx="3045151" cy="19216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2.5 Copy Result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Copy Result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28803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Result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again, where is the final output of the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current working directory: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C:\Pfm|Python_files\Docker\docker_test&gt;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-v C:\Pfm|Python_files\Docker\docker_test:/usr/src/app nlm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-v: tell the system that I will map the working directory. This is the directory that I would like the result should be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/usr/src/app is the location for docker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“nlm” is the image name we want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434D7-7736-4C64-B35D-3DDE77A1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509120"/>
            <a:ext cx="6115050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170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Copy Result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943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Result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see the new non-noisy file copy to our folder now.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13925-D595-4A44-AB2D-3E6E6258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83" y="3564233"/>
            <a:ext cx="3295650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BAC3B-3564-4D2B-AF1C-17588FB5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4" y="3534098"/>
            <a:ext cx="274320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A23027-3736-4DD9-96B6-E248273B8E10}"/>
              </a:ext>
            </a:extLst>
          </p:cNvPr>
          <p:cNvSpPr/>
          <p:nvPr/>
        </p:nvSpPr>
        <p:spPr>
          <a:xfrm>
            <a:off x="3815916" y="4248378"/>
            <a:ext cx="1512167" cy="432048"/>
          </a:xfrm>
          <a:prstGeom prst="rightArrow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5D523-83E7-4994-9011-F22716EEB64A}"/>
              </a:ext>
            </a:extLst>
          </p:cNvPr>
          <p:cNvSpPr/>
          <p:nvPr/>
        </p:nvSpPr>
        <p:spPr>
          <a:xfrm>
            <a:off x="7187036" y="4426959"/>
            <a:ext cx="648072" cy="81605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90C2F-1113-43CA-BCCB-919BF16D1ACF}"/>
              </a:ext>
            </a:extLst>
          </p:cNvPr>
          <p:cNvSpPr txBox="1"/>
          <p:nvPr/>
        </p:nvSpPr>
        <p:spPr>
          <a:xfrm>
            <a:off x="5572891" y="2171246"/>
            <a:ext cx="285843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non-nosisy.jpg to our working directory.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E81BE-5E9D-4FD0-88A5-C0B0306BB5AD}"/>
              </a:ext>
            </a:extLst>
          </p:cNvPr>
          <p:cNvSpPr txBox="1"/>
          <p:nvPr/>
        </p:nvSpPr>
        <p:spPr>
          <a:xfrm>
            <a:off x="712678" y="2258492"/>
            <a:ext cx="28584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Originally, we have nosisy.jpg to our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120256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198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with a Docker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Docker file contains the set of instructions on how to build a docker image.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8C345C-4B0F-4B85-BA51-A4F2446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91272"/>
            <a:ext cx="533400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05AFE-049F-40EB-A38A-5CED5F7DB55A}"/>
              </a:ext>
            </a:extLst>
          </p:cNvPr>
          <p:cNvSpPr/>
          <p:nvPr/>
        </p:nvSpPr>
        <p:spPr>
          <a:xfrm>
            <a:off x="3635896" y="3429000"/>
            <a:ext cx="3749824" cy="232932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any missing elements are download from the docker registry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116FE-142A-468F-B7A6-FA49A596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362700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0A78DE-BC8B-439A-B187-D2D382B76DF2}"/>
              </a:ext>
            </a:extLst>
          </p:cNvPr>
          <p:cNvSpPr/>
          <p:nvPr/>
        </p:nvSpPr>
        <p:spPr>
          <a:xfrm>
            <a:off x="5076056" y="2564904"/>
            <a:ext cx="2474268" cy="287540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1225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if you have any updated image, you can push it to the registry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…so, others can benefit from your update.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DE52E-8EDE-4870-9BE4-A3B8C3BF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649911"/>
            <a:ext cx="63722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A2F3D5-491E-4D61-91E6-6F46796725BF}"/>
              </a:ext>
            </a:extLst>
          </p:cNvPr>
          <p:cNvSpPr/>
          <p:nvPr/>
        </p:nvSpPr>
        <p:spPr>
          <a:xfrm>
            <a:off x="5220072" y="2780928"/>
            <a:ext cx="2538040" cy="286935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…but once we have docker image, then we can run many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EE9F2-0E14-4057-8D8D-F4992845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60" y="2172981"/>
            <a:ext cx="5360640" cy="43634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EC510-CE13-4317-B385-0050F625F4D2}"/>
              </a:ext>
            </a:extLst>
          </p:cNvPr>
          <p:cNvSpPr/>
          <p:nvPr/>
        </p:nvSpPr>
        <p:spPr>
          <a:xfrm>
            <a:off x="4283968" y="4797152"/>
            <a:ext cx="2269232" cy="172819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32" y="2323903"/>
            <a:ext cx="5791200" cy="3901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…so, this is the concept.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EC510-CE13-4317-B385-0050F625F4D2}"/>
              </a:ext>
            </a:extLst>
          </p:cNvPr>
          <p:cNvSpPr/>
          <p:nvPr/>
        </p:nvSpPr>
        <p:spPr>
          <a:xfrm>
            <a:off x="2771800" y="4497532"/>
            <a:ext cx="4983832" cy="172819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414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start with the Docker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create an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run the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FAA50-805B-4EC2-BD85-4B29BF09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32918"/>
            <a:ext cx="5530984" cy="37644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9CBEDF-0261-45B4-9FAF-AECD7A72A182}"/>
              </a:ext>
            </a:extLst>
          </p:cNvPr>
          <p:cNvSpPr/>
          <p:nvPr/>
        </p:nvSpPr>
        <p:spPr>
          <a:xfrm>
            <a:off x="2987824" y="3429000"/>
            <a:ext cx="3024336" cy="309634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1203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2 Dockerize Python Application</vt:lpstr>
      <vt:lpstr>2 Dockerize Python Application</vt:lpstr>
      <vt:lpstr>2 Dockerize Python Application</vt:lpstr>
      <vt:lpstr>2 Dockerize Python Application</vt:lpstr>
      <vt:lpstr>2 Dockerize Python Application</vt:lpstr>
      <vt:lpstr>2 Dockerize Python Application</vt:lpstr>
      <vt:lpstr>2 Dockerize Python Application</vt:lpstr>
      <vt:lpstr>2.1 Python Code Outside Container</vt:lpstr>
      <vt:lpstr>2.1 Python Code Outside Container</vt:lpstr>
      <vt:lpstr>2.1 Python Code Outside Container</vt:lpstr>
      <vt:lpstr>2.1 Python Code Outside Container</vt:lpstr>
      <vt:lpstr>2.2 Run Python Code Outside Container</vt:lpstr>
      <vt:lpstr>2.2 Run Python Code Outside Container</vt:lpstr>
      <vt:lpstr>2.2 Run Python Code Outside Container</vt:lpstr>
      <vt:lpstr>2.2 Create Dockerfile</vt:lpstr>
      <vt:lpstr>2.2 Create Dockerfile</vt:lpstr>
      <vt:lpstr>2.3 Docker Build</vt:lpstr>
      <vt:lpstr>2.3 Docker Build</vt:lpstr>
      <vt:lpstr>2.3 Docker Build</vt:lpstr>
      <vt:lpstr>2.3 Docker Build</vt:lpstr>
      <vt:lpstr>2.3 Docker Build</vt:lpstr>
      <vt:lpstr>2.4 Check Built Image</vt:lpstr>
      <vt:lpstr>2.4 Check Built Image</vt:lpstr>
      <vt:lpstr>2.4 Check Built Image</vt:lpstr>
      <vt:lpstr>2.5 Copy Result Outside Container</vt:lpstr>
      <vt:lpstr>2.5 Copy Result Outside Container</vt:lpstr>
      <vt:lpstr>2.5 Copy Result Outside Container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1463</cp:revision>
  <dcterms:created xsi:type="dcterms:W3CDTF">2018-09-28T16:40:41Z</dcterms:created>
  <dcterms:modified xsi:type="dcterms:W3CDTF">2021-11-17T23:45:11Z</dcterms:modified>
</cp:coreProperties>
</file>