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89" r:id="rId3"/>
    <p:sldId id="382" r:id="rId4"/>
    <p:sldId id="390" r:id="rId5"/>
    <p:sldId id="384" r:id="rId6"/>
    <p:sldId id="38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6806" autoAdjust="0"/>
  </p:normalViewPr>
  <p:slideViewPr>
    <p:cSldViewPr>
      <p:cViewPr varScale="1">
        <p:scale>
          <a:sx n="49" d="100"/>
          <a:sy n="49" d="100"/>
        </p:scale>
        <p:origin x="8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 Dockerize Python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7848E7-43CA-4138-92CB-84ECEDAD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32" y="2323903"/>
            <a:ext cx="5791200" cy="39018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Dockerize Python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Dockerize Python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Dockerize Python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38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Dockerfile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3994" y="1340768"/>
            <a:ext cx="8219256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FROM: gem5-aladdin_autotest (import and included pyTorch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WORKDIR /workspace/dataset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gem5_aladdin_dataset.py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gem5_aladdin_parameter.txt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CMD [“python”, “gem5_aladdin_dataset.py”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Dockerfile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3994" y="1340768"/>
            <a:ext cx="8219256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Generate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gem5_aladdin_dataset.py: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 .Parsing gem5_aladdin_parameter.txt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Compile C File into Aladdin Trace.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Loop using PyTorch RunManager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3.1 Setup parameters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3.2 pyTorch RunManager for parameters looping [Cartesian product = L1 cache (10) x  L2 cache (10) x MMU (10)  x etc. = 10^Y loop (rows)]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3.3 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Post processing results into load_store_dataset.csv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Host: 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Copy from Container to Host: docker cp outputs/load_store_dataset.csv (comma separate value) 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3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3.1 Python Code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4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Python Code Outside Container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414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Code Outside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start with the Docker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…and then create an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…and then run the containers.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03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295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Dockerize Python Application</vt:lpstr>
      <vt:lpstr>3 Dockerize Python Application</vt:lpstr>
      <vt:lpstr>3 Dockerfile</vt:lpstr>
      <vt:lpstr>3 Dockerfile</vt:lpstr>
      <vt:lpstr>3.1 Python Code Outside Container</vt:lpstr>
      <vt:lpstr>3.1 Python Code Outside Container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1493</cp:revision>
  <dcterms:created xsi:type="dcterms:W3CDTF">2018-09-28T16:40:41Z</dcterms:created>
  <dcterms:modified xsi:type="dcterms:W3CDTF">2021-11-18T17:17:53Z</dcterms:modified>
</cp:coreProperties>
</file>