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89" r:id="rId3"/>
    <p:sldId id="384" r:id="rId4"/>
    <p:sldId id="385" r:id="rId5"/>
    <p:sldId id="390" r:id="rId6"/>
    <p:sldId id="391" r:id="rId7"/>
    <p:sldId id="393" r:id="rId8"/>
    <p:sldId id="394" r:id="rId9"/>
    <p:sldId id="392" r:id="rId10"/>
    <p:sldId id="395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6806" autoAdjust="0"/>
  </p:normalViewPr>
  <p:slideViewPr>
    <p:cSldViewPr>
      <p:cViewPr>
        <p:scale>
          <a:sx n="75" d="100"/>
          <a:sy n="75" d="100"/>
        </p:scale>
        <p:origin x="112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 Copy Docker Container Output to Host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5.3 Result Verification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908499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 Verification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test_load_store_summary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358E4-02B4-478D-B29B-4906565D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1270219"/>
            <a:ext cx="3267075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26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7848E7-43CA-4138-92CB-84ECEDAD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545983"/>
            <a:ext cx="4613200" cy="31081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 Copy Docker Container Output to Host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2011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 Docker Container Output to Host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document, we discuss how to copy the Docker Container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200" dirty="0">
                <a:solidFill>
                  <a:schemeClr val="tx1"/>
                </a:solidFill>
              </a:rPr>
              <a:t>docker run gme5-aladdin_autotest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got the docker_id = 82e73c32f22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from Container to the Host: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200" dirty="0">
                <a:solidFill>
                  <a:schemeClr val="tx1"/>
                </a:solidFill>
              </a:rPr>
              <a:t>docker cp  82e73c32f22:/workspace/gem5-aladdin/src/aladdin/integration_test/with-</a:t>
            </a:r>
            <a:r>
              <a:rPr lang="en-US" sz="1200" dirty="0" err="1">
                <a:solidFill>
                  <a:schemeClr val="tx1"/>
                </a:solidFill>
              </a:rPr>
              <a:t>cpu</a:t>
            </a:r>
            <a:r>
              <a:rPr lang="en-US" sz="1200" dirty="0">
                <a:solidFill>
                  <a:schemeClr val="tx1"/>
                </a:solidFill>
              </a:rPr>
              <a:t>/test_load_store/outputs 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8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5.1 cp_dataset.py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5.1 cp_dataset.py Code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908499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cp_dataset.cp</a:t>
            </a:r>
            <a:r>
              <a:rPr lang="en-US" sz="1800" b="1" dirty="0">
                <a:solidFill>
                  <a:schemeClr val="tx1"/>
                </a:solidFill>
              </a:rPr>
              <a:t> Code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Find the docker ID with Up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Copy from container to the Host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cp </a:t>
            </a:r>
            <a:r>
              <a:rPr lang="en-US" sz="1800" dirty="0" err="1">
                <a:solidFill>
                  <a:schemeClr val="tx1"/>
                </a:solidFill>
              </a:rPr>
              <a:t>Docker_ID:path</a:t>
            </a:r>
            <a:r>
              <a:rPr lang="en-US" sz="1800" dirty="0">
                <a:solidFill>
                  <a:schemeClr val="tx1"/>
                </a:solidFill>
              </a:rPr>
              <a:t> 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E3D18-4D53-4FBC-885C-BABCEEC4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58" y="1268757"/>
            <a:ext cx="3918841" cy="514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10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5.2 Run cp_dataset.py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6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5.2 Run cp_dataset.py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cp_dataset.py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85E992-1417-49CD-ABEB-44110C0A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1" y="1978322"/>
            <a:ext cx="7956376" cy="11274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E22507-44F2-4219-8B8B-DA176F3342AF}"/>
              </a:ext>
            </a:extLst>
          </p:cNvPr>
          <p:cNvSpPr/>
          <p:nvPr/>
        </p:nvSpPr>
        <p:spPr>
          <a:xfrm>
            <a:off x="473711" y="1978322"/>
            <a:ext cx="7506580" cy="526912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5.3 Result Verification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5.3 Result Verification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 Verification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85E992-1417-49CD-ABEB-44110C0A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1" y="1978322"/>
            <a:ext cx="7956376" cy="11274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E22507-44F2-4219-8B8B-DA176F3342AF}"/>
              </a:ext>
            </a:extLst>
          </p:cNvPr>
          <p:cNvSpPr/>
          <p:nvPr/>
        </p:nvSpPr>
        <p:spPr>
          <a:xfrm>
            <a:off x="432696" y="2223119"/>
            <a:ext cx="7956375" cy="882653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5.3 Result Verification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908499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 Verification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stats.txt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https://www.youtube.com/watch?v=8uaDoMuDK6E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BC61DF-C693-418A-856B-F5ED045D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52215"/>
            <a:ext cx="7488832" cy="25631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014875-202B-4119-8F00-4908B5BDC71B}"/>
              </a:ext>
            </a:extLst>
          </p:cNvPr>
          <p:cNvSpPr/>
          <p:nvPr/>
        </p:nvSpPr>
        <p:spPr>
          <a:xfrm>
            <a:off x="457200" y="3330151"/>
            <a:ext cx="5050904" cy="199681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284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 Copy Docker Container Output to Host</vt:lpstr>
      <vt:lpstr>5 Copy Docker Container Output to Host</vt:lpstr>
      <vt:lpstr>5.1 cp_dataset.py Code</vt:lpstr>
      <vt:lpstr>5.1 cp_dataset.py Code</vt:lpstr>
      <vt:lpstr>5.2 Run cp_dataset.py</vt:lpstr>
      <vt:lpstr>5.2 Run cp_dataset.py</vt:lpstr>
      <vt:lpstr>5.3 Result Verification</vt:lpstr>
      <vt:lpstr>5.3 Result Verification</vt:lpstr>
      <vt:lpstr>5.3 Result Verification</vt:lpstr>
      <vt:lpstr>5.3 Result Verification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1502</cp:revision>
  <dcterms:created xsi:type="dcterms:W3CDTF">2018-09-28T16:40:41Z</dcterms:created>
  <dcterms:modified xsi:type="dcterms:W3CDTF">2021-11-18T22:22:18Z</dcterms:modified>
</cp:coreProperties>
</file>