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0" r:id="rId3"/>
    <p:sldId id="398" r:id="rId4"/>
    <p:sldId id="401" r:id="rId5"/>
    <p:sldId id="411" r:id="rId6"/>
    <p:sldId id="380" r:id="rId7"/>
    <p:sldId id="412" r:id="rId8"/>
    <p:sldId id="413" r:id="rId9"/>
    <p:sldId id="414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 test_acp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 test_acp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test_acp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 test_acp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test_acp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test_load_store-ge1-accel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test_acp.scr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test_acp.scr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5202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test_acp.scr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3800F-5855-4F54-9FF1-C4E61AA3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300265"/>
            <a:ext cx="5348435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test_acp.scr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test_acp.scr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test_acp.scr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4FE40C-510E-4663-9C83-5DF895EC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59877"/>
            <a:ext cx="5954612" cy="46719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1.3 Check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1.3 Check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4352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stats.txt (from gem5) and summary (from aladdin) are generated.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1DE17-808A-48A1-BB00-970A98F3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4" y="1815288"/>
            <a:ext cx="8316416" cy="4892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278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8130</TotalTime>
  <Words>335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 test_acp Script</vt:lpstr>
      <vt:lpstr>1 test_acp Script</vt:lpstr>
      <vt:lpstr>1 test_acp Script</vt:lpstr>
      <vt:lpstr>1.1 test_acp.scr</vt:lpstr>
      <vt:lpstr>1.1 test_acp.scr</vt:lpstr>
      <vt:lpstr>1.2 Run test_acp.scr</vt:lpstr>
      <vt:lpstr>1.2 Run test_acp.scr</vt:lpstr>
      <vt:lpstr>1.3 Check Result</vt:lpstr>
      <vt:lpstr>1.3 Check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1817</cp:revision>
  <dcterms:created xsi:type="dcterms:W3CDTF">2018-09-28T16:40:41Z</dcterms:created>
  <dcterms:modified xsi:type="dcterms:W3CDTF">2021-11-16T23:11:27Z</dcterms:modified>
</cp:coreProperties>
</file>