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90" r:id="rId3"/>
    <p:sldId id="398" r:id="rId4"/>
    <p:sldId id="401" r:id="rId5"/>
    <p:sldId id="411" r:id="rId6"/>
    <p:sldId id="415" r:id="rId7"/>
    <p:sldId id="380" r:id="rId8"/>
    <p:sldId id="412" r:id="rId9"/>
    <p:sldId id="413" r:id="rId10"/>
    <p:sldId id="414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8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2 </a:t>
            </a:r>
            <a:r>
              <a:rPr lang="en-US" altLang="zh-TW" sz="2800" b="1" dirty="0" err="1">
                <a:solidFill>
                  <a:srgbClr val="FFFF00"/>
                </a:solidFill>
              </a:rPr>
              <a:t>test_aes</a:t>
            </a:r>
            <a:r>
              <a:rPr lang="en-US" altLang="zh-TW" sz="2800" b="1" dirty="0">
                <a:solidFill>
                  <a:srgbClr val="FFFF00"/>
                </a:solidFill>
              </a:rPr>
              <a:t> Script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2.3 Check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4352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 stats.txt (from gem5) and summary (from aladdin) are generated.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A1DE17-808A-48A1-BB00-970A98F36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84" y="1815288"/>
            <a:ext cx="8316416" cy="4892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9278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test_aes</a:t>
            </a:r>
            <a:r>
              <a:rPr lang="en-US" altLang="zh-TW" sz="3200" b="1" dirty="0">
                <a:solidFill>
                  <a:srgbClr val="FFFF00"/>
                </a:solidFill>
              </a:rPr>
              <a:t>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30963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test_aes</a:t>
            </a:r>
            <a:r>
              <a:rPr lang="en-US" sz="1800" b="1" dirty="0">
                <a:solidFill>
                  <a:schemeClr val="tx1"/>
                </a:solidFill>
              </a:rPr>
              <a:t>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We discuss how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build the integration tests for gem5-Aladdin Team.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gem5-cpu: Builds a version of the binary that runs on the CPU in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gem5-accel: Builds a version of the binary that runs the accelerated function in Aladdin and the rest on the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gem: Builds both gem5-cpu and gem5-accel.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dma-trace-binary: Builds a version of the binary that is instrumented with LLVM-Tracer. Run this binary to generate a new dynamic_trace.gz. This binary is NOT meant to be simulated in gem5, so do not replace this with test_load_store - they serve completely different purposes.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test_aes</a:t>
            </a:r>
            <a:r>
              <a:rPr lang="en-US" altLang="zh-TW" sz="3200" b="1" dirty="0">
                <a:solidFill>
                  <a:srgbClr val="FFFF00"/>
                </a:solidFill>
              </a:rPr>
              <a:t>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2808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test_aes</a:t>
            </a:r>
            <a:r>
              <a:rPr lang="en-US" sz="1800" b="1" dirty="0">
                <a:solidFill>
                  <a:schemeClr val="tx1"/>
                </a:solidFill>
              </a:rPr>
              <a:t>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So, to rebuild and rerun a simulation of one of the integration tests:</a:t>
            </a: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2. &gt; make clean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2. &gt; make dma-trace-binary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3. &gt; ./test_load_store-instrumented # This will generate a new dynamic_trace.gz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4. &gt; make gem5-accel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&gt; cp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test_load_store-ge1-accel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2.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run.sh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2.2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test_aes.scr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2.2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test_aes.scr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25202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test_aes.scr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CF4D04-F3A2-4802-95B4-A2D59C112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19572"/>
            <a:ext cx="7524328" cy="40327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52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2.2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test_aes.scr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25202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test_aes.scr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3E324-E8E1-40DF-B020-824C4321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72812"/>
            <a:ext cx="8494117" cy="26288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940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2.2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test_aes.scr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test_aes.scr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test_aes.scr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4FE40C-510E-4663-9C83-5DF895EC7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659877"/>
            <a:ext cx="5954612" cy="46719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2342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2.3 Check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5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8136</TotalTime>
  <Words>357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2 test_aes Script</vt:lpstr>
      <vt:lpstr>2 test_aes Script</vt:lpstr>
      <vt:lpstr>2 test_aes Script</vt:lpstr>
      <vt:lpstr>2.2 test_aes.scr</vt:lpstr>
      <vt:lpstr>2.2 test_aes.scr</vt:lpstr>
      <vt:lpstr>2.2 test_aes.scr</vt:lpstr>
      <vt:lpstr>2.2 Run test_aes.scr</vt:lpstr>
      <vt:lpstr>2.2 Run test_aes.scr</vt:lpstr>
      <vt:lpstr>2.3 Check Result</vt:lpstr>
      <vt:lpstr>2.3 Check Result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1819</cp:revision>
  <dcterms:created xsi:type="dcterms:W3CDTF">2018-09-28T16:40:41Z</dcterms:created>
  <dcterms:modified xsi:type="dcterms:W3CDTF">2021-11-16T23:40:10Z</dcterms:modified>
</cp:coreProperties>
</file>