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12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3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test_array_func_arg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test_array_func_arg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test_array_func_arg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Gem3-Aladdin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gem3-cpu: Builds a version of the binary that runs on the CPU in gem3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gem3-accel: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gem3-cpu and gem3-accel.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gem3,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https://github.com/harvard-acc/gem3-aladdin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test_array_func_arg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test_array_func_arg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gem3-accel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test_load_store-ge3-accel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https://github.com/harvard-acc/gem3-aladdin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test_array_func_arg.scr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test_array_func_arg.scr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520280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test_array_func_arg.scr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https://github.com/harvard-acc/gem3-aladdin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ED6A5-C6DE-4008-8154-26B55B61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69" y="1201269"/>
            <a:ext cx="5406887" cy="5078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test_array_func_arg.scr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test_array_func_arg.scr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test_array_func_arg.scr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https://github.com/harvard-acc/gem3-aladdin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F9260-5DF9-4C7A-ADB3-3D0E8F80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50036"/>
            <a:ext cx="6435416" cy="49934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8126</TotalTime>
  <Words>343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 test_array_func_arg Script</vt:lpstr>
      <vt:lpstr>3 test_array_func_arg Script</vt:lpstr>
      <vt:lpstr>3 test_array_func_arg Script</vt:lpstr>
      <vt:lpstr>3.1 test_array_func_arg.scr</vt:lpstr>
      <vt:lpstr>3.1 test_array_func_arg.scr</vt:lpstr>
      <vt:lpstr>3.2 Run test_array_func_arg.scr</vt:lpstr>
      <vt:lpstr>3.2 Run test_array_func_arg.scr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1812</cp:revision>
  <dcterms:created xsi:type="dcterms:W3CDTF">2018-09-28T16:40:41Z</dcterms:created>
  <dcterms:modified xsi:type="dcterms:W3CDTF">2021-11-16T22:59:39Z</dcterms:modified>
</cp:coreProperties>
</file>