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90" r:id="rId3"/>
    <p:sldId id="398" r:id="rId4"/>
    <p:sldId id="401" r:id="rId5"/>
    <p:sldId id="411" r:id="rId6"/>
    <p:sldId id="380" r:id="rId7"/>
    <p:sldId id="412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4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test_array_func_indexing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test_array_func_indexing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test_array_func_indexing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test_array_func_indexing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test_array_func_indexing</a:t>
            </a:r>
            <a:r>
              <a:rPr lang="en-US" sz="1800" b="1" dirty="0">
                <a:solidFill>
                  <a:schemeClr val="tx1"/>
                </a:solidFill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test_load_store-ge4-accel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test_array_func_indexing.scr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test_array_func_indexing.scr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2520280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test_array_func_indexing.scr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605A3-C5AB-46BF-A991-146E58A4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277750"/>
            <a:ext cx="5290796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test_array_func_indexing.scr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test_array_func_indexing.scr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test_array_func_indexing.scr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B1714F-EEF6-4518-B445-3A9EBDCA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815288"/>
            <a:ext cx="5971276" cy="47068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34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8128</TotalTime>
  <Words>343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4 test_array_func_indexing Script</vt:lpstr>
      <vt:lpstr>4 test_array_func_indexing Script</vt:lpstr>
      <vt:lpstr>4 test_array_func_indexing Script</vt:lpstr>
      <vt:lpstr>4.1 test_array_func_indexing.scr</vt:lpstr>
      <vt:lpstr>4.1 test_array_func_indexing.scr</vt:lpstr>
      <vt:lpstr>4.2 Run test_array_func_indexing.scr</vt:lpstr>
      <vt:lpstr>4.2 Run test_array_func_indexing.scr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1812</cp:revision>
  <dcterms:created xsi:type="dcterms:W3CDTF">2018-09-28T16:40:41Z</dcterms:created>
  <dcterms:modified xsi:type="dcterms:W3CDTF">2021-11-16T23:11:46Z</dcterms:modified>
</cp:coreProperties>
</file>