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90" r:id="rId3"/>
    <p:sldId id="398" r:id="rId4"/>
    <p:sldId id="401" r:id="rId5"/>
    <p:sldId id="411" r:id="rId6"/>
    <p:sldId id="380" r:id="rId7"/>
    <p:sldId id="412" r:id="rId8"/>
    <p:sldId id="400" r:id="rId9"/>
    <p:sldId id="413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2" autoAdjust="0"/>
    <p:restoredTop sz="92049" autoAdjust="0"/>
  </p:normalViewPr>
  <p:slideViewPr>
    <p:cSldViewPr>
      <p:cViewPr varScale="1">
        <p:scale>
          <a:sx n="48" d="100"/>
          <a:sy n="48" d="100"/>
        </p:scale>
        <p:origin x="83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rgbClr val="FFFF00"/>
                </a:solidFill>
              </a:rPr>
              <a:t>5 </a:t>
            </a:r>
            <a:r>
              <a:rPr lang="en-US" altLang="zh-TW" sz="2800" b="1" dirty="0" err="1">
                <a:solidFill>
                  <a:srgbClr val="FFFF00"/>
                </a:solidFill>
              </a:rPr>
              <a:t>test_command_queue</a:t>
            </a:r>
            <a:r>
              <a:rPr lang="en-US" altLang="zh-TW" sz="2800" b="1" dirty="0">
                <a:solidFill>
                  <a:srgbClr val="FFFF00"/>
                </a:solidFill>
              </a:rPr>
              <a:t> Script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test_command_queue</a:t>
            </a:r>
            <a:r>
              <a:rPr lang="en-US" altLang="zh-TW" sz="3200" b="1" dirty="0">
                <a:solidFill>
                  <a:srgbClr val="FFFF00"/>
                </a:solidFill>
              </a:rPr>
              <a:t> Script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064896" cy="30963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Gem5-Alddin </a:t>
            </a:r>
            <a:r>
              <a:rPr lang="en-US" sz="1800" b="1" dirty="0" err="1">
                <a:solidFill>
                  <a:schemeClr val="tx1"/>
                </a:solidFill>
              </a:rPr>
              <a:t>test_command_queue</a:t>
            </a:r>
            <a:r>
              <a:rPr lang="en-US" sz="1800" b="1" dirty="0">
                <a:solidFill>
                  <a:schemeClr val="tx1"/>
                </a:solidFill>
              </a:rPr>
              <a:t> Script</a:t>
            </a: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  <a:cs typeface="Arial" panose="020B0604020202020204" pitchFamily="34" charset="0"/>
              </a:rPr>
              <a:t>We discuss how 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build the integration tests for Gem5-Aladdin Team.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gem5-cpu: Builds a version of the binary that runs on the CPU in gem5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gem5-accel: Builds a version of the binary that runs the accelerated function in Aladdin and the rest on the CPU.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gem: Builds both gem5-cpu and gem5-accel.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dma-trace-binary: Builds a version of the binary that is instrumented with LLVM-Tracer. Run this binary to generate a new dynamic_trace.gz. This binary is NOT meant to be simulated in gem5, so do not replace this with test_load_store - they serve completely different purposes.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97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test_command_queue</a:t>
            </a:r>
            <a:r>
              <a:rPr lang="en-US" altLang="zh-TW" sz="3200" b="1" dirty="0">
                <a:solidFill>
                  <a:srgbClr val="FFFF00"/>
                </a:solidFill>
              </a:rPr>
              <a:t> Script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064896" cy="28083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Gem5-Alddin </a:t>
            </a:r>
            <a:r>
              <a:rPr lang="en-US" sz="1800" b="1" dirty="0" err="1">
                <a:solidFill>
                  <a:schemeClr val="tx1"/>
                </a:solidFill>
              </a:rPr>
              <a:t>test_command_queue</a:t>
            </a:r>
            <a:r>
              <a:rPr lang="en-US" sz="1800" b="1" dirty="0">
                <a:solidFill>
                  <a:schemeClr val="tx1"/>
                </a:solidFill>
              </a:rPr>
              <a:t> Script</a:t>
            </a: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So, to rebuild and rerun a simulation of one of the integration tests:</a:t>
            </a:r>
            <a:endParaRPr lang="en-US" altLang="en-US" sz="1800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1. &gt; make clean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2. &gt; make dma-trace-binary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3. &gt; ./test_load_store-instrumented # This will generate a new dynamic_trace.gz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4. &gt; make gem5-accel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</a:rPr>
              <a:t>&gt; cp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 test_load_store-ge5-accel test_load_store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5. 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</a:rPr>
              <a:t>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 run.sh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49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5.1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test_command_queue.scr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4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5.1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test_command_queue.scr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2520280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test_command_queue.scr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9EE368-DD86-4841-B271-77D3DCF7B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991" y="1148597"/>
            <a:ext cx="5630497" cy="5709403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112524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5.2 Run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test_command_queue.scr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8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5.2 Run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test_command_queue.scr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289996"/>
            <a:ext cx="889248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Run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test_command_queue.scr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287CDF-9BD7-4ACF-8B22-CBC6F7633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699732"/>
            <a:ext cx="7578080" cy="425729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23429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5.2 Run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test_command_queue.scr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289996"/>
            <a:ext cx="889248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Run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test_command_queue.scr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DB094C-BED9-47BD-8554-34A95ACF4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11" y="1769964"/>
            <a:ext cx="7956376" cy="446645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68820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5.2 Run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test_command_queue.scr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289996"/>
            <a:ext cx="889248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Run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test_command_queue.scr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A402F0-E07C-4BEC-BE16-543D3B621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60" y="1875581"/>
            <a:ext cx="8254031" cy="112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8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8123</TotalTime>
  <Words>379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5 test_command_queue Script</vt:lpstr>
      <vt:lpstr>5 test_command_queue Script</vt:lpstr>
      <vt:lpstr>5 test_command_queue Script</vt:lpstr>
      <vt:lpstr>5.1 test_command_queue.scr</vt:lpstr>
      <vt:lpstr>5.1 test_command_queue.scr</vt:lpstr>
      <vt:lpstr>5.2 Run test_command_queue.scr</vt:lpstr>
      <vt:lpstr>5.2 Run test_command_queue.scr</vt:lpstr>
      <vt:lpstr>5.2 Run test_command_queue.scr</vt:lpstr>
      <vt:lpstr>5.2 Run test_command_queue.scr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1808</cp:revision>
  <dcterms:created xsi:type="dcterms:W3CDTF">2018-09-28T16:40:41Z</dcterms:created>
  <dcterms:modified xsi:type="dcterms:W3CDTF">2021-11-16T23:40:53Z</dcterms:modified>
</cp:coreProperties>
</file>