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90" r:id="rId3"/>
    <p:sldId id="398" r:id="rId4"/>
    <p:sldId id="401" r:id="rId5"/>
    <p:sldId id="411" r:id="rId6"/>
    <p:sldId id="380" r:id="rId7"/>
    <p:sldId id="412" r:id="rId8"/>
    <p:sldId id="400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6 test_dma_load_store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 test_dma_load_store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Gem5-Alddin test_dma_load_store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 test_dma_load_store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Gem5-Alddin test_dma_load_store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test_load_store-ge5-accel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6.1 test_dma_load_store.scr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6.1 test_dma_load_store.scr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96944" cy="291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test_dma_load_store.scr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EE368-DD86-4841-B271-77D3DCF7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991" y="1148597"/>
            <a:ext cx="5630497" cy="5709403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6.2 Run test_dma_load_store.scr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6.2 Run test_dma_load_store.scr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test_dma_load_store.scr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87CDF-9BD7-4ACF-8B22-CBC6F763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99732"/>
            <a:ext cx="7578080" cy="42572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34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6.2 Run test_dma_load_store.scr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test_dma_load_store.scr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DB094C-BED9-47BD-8554-34A95ACF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1" y="1769964"/>
            <a:ext cx="7956376" cy="44664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8122</TotalTime>
  <Words>377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6 test_dma_load_store Script</vt:lpstr>
      <vt:lpstr>6 test_dma_load_store Script</vt:lpstr>
      <vt:lpstr>6 test_dma_load_store Script</vt:lpstr>
      <vt:lpstr>6.1 test_dma_load_store.scr</vt:lpstr>
      <vt:lpstr>6.1 test_dma_load_store.scr</vt:lpstr>
      <vt:lpstr>6.2 Run test_dma_load_store.scr</vt:lpstr>
      <vt:lpstr>6.2 Run test_dma_load_store.scr</vt:lpstr>
      <vt:lpstr>6.2 Run test_dma_load_store.scr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1806</cp:revision>
  <dcterms:created xsi:type="dcterms:W3CDTF">2018-09-28T16:40:41Z</dcterms:created>
  <dcterms:modified xsi:type="dcterms:W3CDTF">2021-11-16T22:30:43Z</dcterms:modified>
</cp:coreProperties>
</file>