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0" r:id="rId3"/>
    <p:sldId id="398" r:id="rId4"/>
    <p:sldId id="401" r:id="rId5"/>
    <p:sldId id="411" r:id="rId6"/>
    <p:sldId id="380" r:id="rId7"/>
    <p:sldId id="400" r:id="rId8"/>
    <p:sldId id="412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2049" autoAdjust="0"/>
  </p:normalViewPr>
  <p:slideViewPr>
    <p:cSldViewPr>
      <p:cViewPr varScale="1">
        <p:scale>
          <a:sx n="48" d="100"/>
          <a:sy n="48" d="100"/>
        </p:scale>
        <p:origin x="8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W63HJ0nW9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FFFF00"/>
                </a:solidFill>
              </a:rPr>
              <a:t>7 test_dma_store_order Script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 test_dma_store_order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30963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test_dma_load_store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We discuss how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build the integration tests for Gem5-Aladdin Team.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gem5-cpu: Builds a version of the binary that runs on the CPU in gem5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gem5-accel: Builds a version of the binary that runs the accelerated function in Aladdin and the rest on the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gem: Builds both gem5-cpu and gem5-accel.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dma-trace-binary: Builds a version of the binary that is instrumented with LLVM-Tracer. Run this binary to generate a new dynamic_trace.gz. This binary is NOT meant to be simulated in gem5, so do not replace this with test_load_store - they serve completely different purposes.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 gem5-alddin/test_dma_store_order Script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064896" cy="2808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Gem5-Alddin test_dma_load_store Script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So, to rebuild and rerun a simulation of one of the integration tests:</a:t>
            </a: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1. &gt; make clean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2. &gt; make dma-trace-binary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3. &gt; ./test_load_store-instrumented # This will generate a new dynamic_trace.gz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4. &gt; make gem5-accel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22222"/>
                </a:solidFill>
              </a:rPr>
              <a:t>&gt; cp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test_load_store-ge5-accel test_load_store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5.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</a:rPr>
              <a:t>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</a:rPr>
              <a:t> run.sh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9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test_dma_store_order.scr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7.1 </a:t>
            </a:r>
            <a:r>
              <a:rPr lang="en-US" altLang="zh-TW" sz="3200" b="1" dirty="0" err="1">
                <a:solidFill>
                  <a:srgbClr val="FFFF00"/>
                </a:solidFill>
              </a:rPr>
              <a:t>test_dma_store_order.scr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496944" cy="2917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test_dma_store_order.sct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95DAC-B0AB-42BF-BB22-7D51590F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664282"/>
            <a:ext cx="6153637" cy="505719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7.2 Run test_dma_store_order.scr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8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7.2 Run test_dma_store_order.scr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test_load_store.scr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C0776-D15E-4D59-9213-F111449A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763667"/>
            <a:ext cx="8100392" cy="45751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688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7.2 Run test_dma_store_order.scr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289996"/>
            <a:ext cx="889248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test_load_store.scr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https://github.com/harvard-acc/gem5-aladdin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AEC5-1928-45E9-BF5E-CCAC4D9E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85462"/>
            <a:ext cx="7812360" cy="44243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706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375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7 test_dma_store_order Script</vt:lpstr>
      <vt:lpstr>7 test_dma_store_order Script</vt:lpstr>
      <vt:lpstr>7 gem5-alddin/test_dma_store_order Script</vt:lpstr>
      <vt:lpstr>7.1 test_dma_store_order.scr</vt:lpstr>
      <vt:lpstr>7.1 test_dma_store_order.scr</vt:lpstr>
      <vt:lpstr>7.2 Run test_dma_store_order.scr</vt:lpstr>
      <vt:lpstr>7.2 Run test_dma_store_order.scr</vt:lpstr>
      <vt:lpstr>7.2 Run test_dma_store_order.scr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1801</cp:revision>
  <dcterms:created xsi:type="dcterms:W3CDTF">2018-09-28T16:40:41Z</dcterms:created>
  <dcterms:modified xsi:type="dcterms:W3CDTF">2021-11-15T23:09:54Z</dcterms:modified>
</cp:coreProperties>
</file>