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test_double_buffering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 test_double_buffering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test_double_buffering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test_double_buffering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test_double_buffering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8.1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test_double_buffering.scr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test_double_buffering.scr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test_double_buffering.scr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4B731-DC43-4840-A817-ACC6DC12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853" y="1600322"/>
            <a:ext cx="5448147" cy="51211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8.2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test_double_buffering.scr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test_double_buffering.scr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test_double_buffering.scr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test_double_buffering.scr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A0F21-83CF-41C3-BE09-31129886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2119706"/>
            <a:ext cx="6372200" cy="41057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331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8 test_double_buffering Script</vt:lpstr>
      <vt:lpstr>8 test_double_buffering Script</vt:lpstr>
      <vt:lpstr>8 test_double_buffering Script</vt:lpstr>
      <vt:lpstr>8.1 test_double_buffering.scr</vt:lpstr>
      <vt:lpstr>8.1 test_double_buffering.scr</vt:lpstr>
      <vt:lpstr>8.2 Run test_double_buffering.scr</vt:lpstr>
      <vt:lpstr>8.2 Run test_double_buffering.scr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1795</cp:revision>
  <dcterms:created xsi:type="dcterms:W3CDTF">2018-09-28T16:40:41Z</dcterms:created>
  <dcterms:modified xsi:type="dcterms:W3CDTF">2021-11-16T18:49:35Z</dcterms:modified>
</cp:coreProperties>
</file>