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10 test_bybrid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 test_bybrid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test_bybrid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 test_bybrid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test_bybrid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10.1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123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test_bybrid.scr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C8E36-0FD8-4C2E-90D1-79D413633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386751"/>
            <a:ext cx="6242701" cy="49001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10.2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10.2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test_bybrid.scr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698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test_bybrid.scr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rgbClr val="222222"/>
                </a:solidFill>
              </a:rPr>
              <a:t>./</a:t>
            </a:r>
            <a:r>
              <a:rPr lang="en-US" sz="1800" dirty="0" err="1">
                <a:solidFill>
                  <a:srgbClr val="222222"/>
                </a:solidFill>
              </a:rPr>
              <a:t>test_bybrid.scr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A0F21-83CF-41C3-BE09-31129886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2119706"/>
            <a:ext cx="6372200" cy="41057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307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10 test_bybrid Script</vt:lpstr>
      <vt:lpstr>10 test_bybrid Script</vt:lpstr>
      <vt:lpstr>10 test_bybrid Script</vt:lpstr>
      <vt:lpstr>10.1 test_bybrid.scr</vt:lpstr>
      <vt:lpstr>10.1 test_bybrid.scr</vt:lpstr>
      <vt:lpstr>10.2 Run test_bybrid.scr</vt:lpstr>
      <vt:lpstr>10.2 Run test_bybrid.scr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1798</cp:revision>
  <dcterms:created xsi:type="dcterms:W3CDTF">2018-09-28T16:40:41Z</dcterms:created>
  <dcterms:modified xsi:type="dcterms:W3CDTF">2021-11-16T22:01:43Z</dcterms:modified>
</cp:coreProperties>
</file>