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11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test_bybrid_simd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test_bybrid_simd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test_bybrid_simd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test_bybrid_simd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test_bybrid_simd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test_load_store-gem5-accel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11.1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test_bybrid_simd.scr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11.1 test_bybrid_simd.scr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2123256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test_bybrid_simd.scr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266BC-7EC6-49A5-A403-02A6900D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27" y="1237704"/>
            <a:ext cx="5641804" cy="53012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11.2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test_bybrid_simd.scr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11.2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test_bybrid_simd.scr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698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test_bybrid_simd.scr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222222"/>
                </a:solidFill>
              </a:rPr>
              <a:t>./</a:t>
            </a:r>
            <a:r>
              <a:rPr lang="en-US" sz="1800" dirty="0" err="1">
                <a:solidFill>
                  <a:srgbClr val="222222"/>
                </a:solidFill>
              </a:rPr>
              <a:t>test_bybrid_simd.scr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01BA77-8F5D-4467-83A6-64570F0C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988839"/>
            <a:ext cx="5904656" cy="47030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8137</TotalTime>
  <Words>331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11 test_bybrid_simd Script</vt:lpstr>
      <vt:lpstr>11 test_bybrid_simd Script</vt:lpstr>
      <vt:lpstr>11 test_bybrid_simd Script</vt:lpstr>
      <vt:lpstr>11.1 test_bybrid_simd.scr</vt:lpstr>
      <vt:lpstr>11.1 test_bybrid_simd.scr</vt:lpstr>
      <vt:lpstr>11.2 Run test_bybrid_simd.scr</vt:lpstr>
      <vt:lpstr>11.2 Run test_bybrid_simd.scr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1798</cp:revision>
  <dcterms:created xsi:type="dcterms:W3CDTF">2018-09-28T16:40:41Z</dcterms:created>
  <dcterms:modified xsi:type="dcterms:W3CDTF">2021-11-16T22:01:20Z</dcterms:modified>
</cp:coreProperties>
</file>