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412" r:id="rId9"/>
    <p:sldId id="391" r:id="rId10"/>
    <p:sldId id="392" r:id="rId11"/>
    <p:sldId id="413" r:id="rId12"/>
    <p:sldId id="41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12 gem5-alddin/test_load_store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1746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Go to /workspace/gem5-aladdin/src/aladdin/integration-test/with-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cpu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/test_load</a:t>
            </a:r>
            <a:r>
              <a:rPr lang="en-US" altLang="en-US" sz="1800" dirty="0">
                <a:solidFill>
                  <a:srgbClr val="222222"/>
                </a:solidFill>
              </a:rPr>
              <a:t>_store/outputs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ls -l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We see the stats.txt and test_load_store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45E36-6E1C-4754-9679-A2ABA41E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" y="3303549"/>
            <a:ext cx="8373616" cy="15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6479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Check instruction data: the stats.txt with “sim_insts” entry.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66DB4-2FDF-44B5-B35F-D9D64907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0489"/>
            <a:ext cx="8255681" cy="18065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09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79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Check the test_load</a:t>
            </a:r>
            <a:r>
              <a:rPr lang="en-US" altLang="en-US" sz="1800" dirty="0">
                <a:solidFill>
                  <a:srgbClr val="222222"/>
                </a:solidFill>
              </a:rPr>
              <a:t>_store_summary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553EC-C640-4C2B-A51C-72128B2D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300154"/>
            <a:ext cx="3134651" cy="405619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79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 gem5-alddin/test_load_store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 gem5-alddin/test_load_store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12.1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12.1 test_load_store.scr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test_load_store.scr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38832-0D4D-4253-B675-DCE5D793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93" y="1560502"/>
            <a:ext cx="5427068" cy="5014025"/>
          </a:xfrm>
          <a:prstGeom prst="rect">
            <a:avLst/>
          </a:prstGeom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D3336AD2-51BB-415E-BA75-C832C2743B97}"/>
              </a:ext>
            </a:extLst>
          </p:cNvPr>
          <p:cNvSpPr txBox="1">
            <a:spLocks/>
          </p:cNvSpPr>
          <p:nvPr/>
        </p:nvSpPr>
        <p:spPr>
          <a:xfrm>
            <a:off x="535800" y="1758061"/>
            <a:ext cx="2798238" cy="18869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&gt; docker run -it gem5-aladdin_autotest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&gt; cd  /workspace/</a:t>
            </a:r>
            <a:r>
              <a:rPr lang="en-US" alt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scr_integration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/test_load_store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&gt; vi test_load_store.scr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12.2 Run test_load_store.scr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12.2 Run test_load_store.scr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test_load_store.scr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./test_load_store.scr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3A398-9906-4FD0-AB53-5DB4AAEE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2042046"/>
            <a:ext cx="8100392" cy="30901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12.2 Run test_load_store.scr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5184576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test_load_store.scr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simulation message with out error.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6DF50-1BAC-448F-A8ED-51B80C0C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9" y="2220731"/>
            <a:ext cx="8316416" cy="24165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8E045-DEE8-4F11-B66E-5166C20EE4D4}"/>
              </a:ext>
            </a:extLst>
          </p:cNvPr>
          <p:cNvSpPr/>
          <p:nvPr/>
        </p:nvSpPr>
        <p:spPr>
          <a:xfrm>
            <a:off x="323528" y="4005064"/>
            <a:ext cx="8363272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12.3 Check Result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8107</TotalTime>
  <Words>523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12 gem5-alddin/test_load_store Script</vt:lpstr>
      <vt:lpstr>12 gem5-alddin/test_load_store Script</vt:lpstr>
      <vt:lpstr>12 gem5-alddin/test_load_store Script</vt:lpstr>
      <vt:lpstr>12.1 test_load_store.scr</vt:lpstr>
      <vt:lpstr>12.1 test_load_store.scr</vt:lpstr>
      <vt:lpstr>12.2 Run test_load_store.scr</vt:lpstr>
      <vt:lpstr>12.2 Run test_load_store.scr</vt:lpstr>
      <vt:lpstr>12.2 Run test_load_store.scr</vt:lpstr>
      <vt:lpstr>12.3 Check Result</vt:lpstr>
      <vt:lpstr>12.3 Check Result</vt:lpstr>
      <vt:lpstr>12.3 Check Result</vt:lpstr>
      <vt:lpstr>12.3 Check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1794</cp:revision>
  <dcterms:created xsi:type="dcterms:W3CDTF">2018-09-28T16:40:41Z</dcterms:created>
  <dcterms:modified xsi:type="dcterms:W3CDTF">2021-11-16T18:03:31Z</dcterms:modified>
</cp:coreProperties>
</file>