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412" r:id="rId9"/>
    <p:sldId id="41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13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test_loop_sampling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 test_loop_sampling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Test_loop_sampling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 test_loop_sampling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Test_loop_sampling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13.1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13.1 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Test_loop_sampling.scr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C87C-F428-4A1B-A141-E5E16D5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53" y="1704516"/>
            <a:ext cx="4908234" cy="485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13.2 Run 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13.2 Run 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test_loop_sampling.scr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B0235-D97C-470B-8A81-E9C84A89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650036"/>
            <a:ext cx="6287147" cy="50067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13.2 Run 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test_loop_sampling.scr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8DBAA-DEE3-44D7-82BD-46C4AEAA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462" y="1733710"/>
            <a:ext cx="6221139" cy="49877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737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13.2 Run test_loop_sampling.scr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test_loop_sampling.scr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D701E-2938-4A17-BAAC-1172CFCA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2" y="1815288"/>
            <a:ext cx="8017935" cy="1613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45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378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13 test_loop_sampling Script</vt:lpstr>
      <vt:lpstr>13 test_loop_sampling Script</vt:lpstr>
      <vt:lpstr>13 test_loop_sampling Script</vt:lpstr>
      <vt:lpstr>13.1 test_loop_sampling.scr</vt:lpstr>
      <vt:lpstr>13.1 test_loop_sampling.scr</vt:lpstr>
      <vt:lpstr>13.2 Run test_loop_sampling.scr</vt:lpstr>
      <vt:lpstr>13.2 Run test_loop_sampling.scr</vt:lpstr>
      <vt:lpstr>13.2 Run test_loop_sampling.scr</vt:lpstr>
      <vt:lpstr>13.2 Run test_loop_sampling.scr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1796</cp:revision>
  <dcterms:created xsi:type="dcterms:W3CDTF">2018-09-28T16:40:41Z</dcterms:created>
  <dcterms:modified xsi:type="dcterms:W3CDTF">2021-11-15T23:36:00Z</dcterms:modified>
</cp:coreProperties>
</file>