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>
        <p:scale>
          <a:sx n="62" d="100"/>
          <a:sy n="62" d="100"/>
        </p:scale>
        <p:origin x="436" y="-2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14 </a:t>
            </a:r>
            <a:r>
              <a:rPr lang="en-US" altLang="zh-TW" sz="2800" b="1" dirty="0" err="1">
                <a:solidFill>
                  <a:srgbClr val="FFFF00"/>
                </a:solidFill>
              </a:rPr>
              <a:t>test_mmap</a:t>
            </a:r>
            <a:r>
              <a:rPr lang="en-US" altLang="zh-TW" sz="2800" b="1" dirty="0">
                <a:solidFill>
                  <a:srgbClr val="FFFF00"/>
                </a:solidFill>
              </a:rPr>
              <a:t>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14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test_mmap</a:t>
            </a:r>
            <a:r>
              <a:rPr lang="en-US" altLang="zh-TW" sz="3200" b="1" dirty="0">
                <a:solidFill>
                  <a:srgbClr val="FFFF00"/>
                </a:solidFill>
              </a:rPr>
              <a:t>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test_mmap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14 test_mmap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test_mmap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test_load_store-gem5-accel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14.1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test_mmap.scr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14.1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test_mmap.scr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96944" cy="2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test_mmap.scr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BC87C-F428-4A1B-A141-E5E16D50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53" y="1704516"/>
            <a:ext cx="4908234" cy="48595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14.2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test_mmap.scr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14.2 Run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test_mmap.scr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568952" cy="9148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test_mmap.scr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./test_mmap-instrumented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No “dynamic_trace.gz” is generated.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5749E-C52A-44D0-ABBC-ED5753D3F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7734"/>
            <a:ext cx="7673043" cy="37753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30CC85-212F-4C1D-9320-53764173D9F5}"/>
              </a:ext>
            </a:extLst>
          </p:cNvPr>
          <p:cNvSpPr/>
          <p:nvPr/>
        </p:nvSpPr>
        <p:spPr>
          <a:xfrm>
            <a:off x="5940152" y="2876451"/>
            <a:ext cx="1584176" cy="216024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317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14 test_mmap Script</vt:lpstr>
      <vt:lpstr>14 test_mmap Script</vt:lpstr>
      <vt:lpstr>14 test_mmap Script</vt:lpstr>
      <vt:lpstr>14.1 test_mmap.scr</vt:lpstr>
      <vt:lpstr>14.1 test_mmap.scr</vt:lpstr>
      <vt:lpstr>14.2 Run test_mmap.scr</vt:lpstr>
      <vt:lpstr>14.2 Run test_mmap.scr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1801</cp:revision>
  <dcterms:created xsi:type="dcterms:W3CDTF">2018-09-28T16:40:41Z</dcterms:created>
  <dcterms:modified xsi:type="dcterms:W3CDTF">2021-11-17T00:01:12Z</dcterms:modified>
</cp:coreProperties>
</file>