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413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15 test_multiple_accelerators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15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test_multiple_accelerators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test_multiple_accelerators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15 test_multiple_accelerators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test_multiple_accelerators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test_load_store-gem5-accel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15.1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test_multiple_accelerators.scr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15.1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test_multiple_accelerators.scr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96944" cy="2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test_multiple_accelerators.scr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BC87C-F428-4A1B-A141-E5E16D50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53" y="1704516"/>
            <a:ext cx="4908234" cy="48595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15.2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test_multiple_accelerators.scr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15.2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test_multiple_accelerators.scr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test_multiple_accelerators.scr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FBE6C-FB84-406F-B5F6-B9BEBDC1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37" y="2132857"/>
            <a:ext cx="8584435" cy="10888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15.2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test_multiple_accelerators.scr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test_multiple_accelerators.scr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51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8117</TotalTime>
  <Words>350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15 test_multiple_accelerators Script</vt:lpstr>
      <vt:lpstr>15 test_multiple_accelerators Script</vt:lpstr>
      <vt:lpstr>15 test_multiple_accelerators Script</vt:lpstr>
      <vt:lpstr>15.1 test_multiple_accelerators.scr</vt:lpstr>
      <vt:lpstr>15.1 test_multiple_accelerators.scr</vt:lpstr>
      <vt:lpstr>15.2 Run test_multiple_accelerators.scr</vt:lpstr>
      <vt:lpstr>15.2 Run test_multiple_accelerators.scr</vt:lpstr>
      <vt:lpstr>15.2 Run test_multiple_accelerators.scr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1801</cp:revision>
  <dcterms:created xsi:type="dcterms:W3CDTF">2018-09-28T16:40:41Z</dcterms:created>
  <dcterms:modified xsi:type="dcterms:W3CDTF">2021-11-16T23:49:14Z</dcterms:modified>
</cp:coreProperties>
</file>