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90" r:id="rId3"/>
    <p:sldId id="398" r:id="rId4"/>
    <p:sldId id="401" r:id="rId5"/>
    <p:sldId id="411" r:id="rId6"/>
    <p:sldId id="380" r:id="rId7"/>
    <p:sldId id="400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8" d="100"/>
          <a:sy n="48" d="100"/>
        </p:scale>
        <p:origin x="8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16 </a:t>
            </a:r>
            <a:r>
              <a:rPr lang="en-US" altLang="zh-TW" sz="2800" b="1" dirty="0" err="1">
                <a:solidFill>
                  <a:srgbClr val="FFFF00"/>
                </a:solidFill>
              </a:rPr>
              <a:t>test_multiple_invocations</a:t>
            </a:r>
            <a:r>
              <a:rPr lang="en-US" altLang="zh-TW" sz="2800" b="1" dirty="0">
                <a:solidFill>
                  <a:srgbClr val="FFFF00"/>
                </a:solidFill>
              </a:rPr>
              <a:t> Script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16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test_multiple_invocations</a:t>
            </a:r>
            <a:r>
              <a:rPr lang="en-US" altLang="zh-TW" sz="3200" b="1" dirty="0">
                <a:solidFill>
                  <a:srgbClr val="FFFF00"/>
                </a:solidFill>
              </a:rPr>
              <a:t>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30963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test_multiple_invocations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We discuss how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build the integration tests for Gem5-Aladdin Team.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gem5-cpu: Builds a version of the binary that runs on the CPU in 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gem5-accel: Builds a version of the binary that runs the accelerated function in Aladdin and the rest on the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gem: Builds both gem5-cpu and gem5-accel.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dma-trace-binary: Builds a version of the binary that is instrumented with LLVM-Tracer. Run this binary to generate a new dynamic_trace.gz. This binary is NOT meant to be simulated in gem5, so do not replace this with test_multiple_invocations - they serve completely different purposes.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16 test_multiple_invocations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2808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test_multiple_invocations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So, to rebuild and rerun a simulation of one of the integration tests:</a:t>
            </a:r>
            <a:endParaRPr lang="en-US" altLang="en-US" sz="1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1. &gt; make clean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2. &gt; make dma-trace-binary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3. &gt; ./test_multiple_invocations-instrumented # This will generate a new dynamic_trace.gz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4. &gt; make gem5-accel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&gt; cp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test_multiple_invocations-gem5-accel test_multiple_invocations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5.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run.sh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9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16.1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test_multiple_invocations.scr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16.1 test_multiple_invocations.scr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496944" cy="2917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test_multiple_invocations.scr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9479F2-5DBA-494A-B3CA-652060AC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371" y="1127516"/>
            <a:ext cx="4985420" cy="55060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52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16.2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test_multiple_invocations.scr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16.2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test_multiple_invocations.scr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568952" cy="6988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test_multiple_invocations.scr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>
                <a:solidFill>
                  <a:srgbClr val="222222"/>
                </a:solidFill>
              </a:rPr>
              <a:t>./</a:t>
            </a:r>
            <a:r>
              <a:rPr lang="en-US" sz="1800" dirty="0" err="1">
                <a:solidFill>
                  <a:srgbClr val="222222"/>
                </a:solidFill>
              </a:rPr>
              <a:t>test_multiple_invocations.scr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13233E-76CE-4EA8-BCAA-3F85DF49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33538"/>
            <a:ext cx="6804248" cy="43121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6882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8113</TotalTime>
  <Words>331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16 test_multiple_invocations Script</vt:lpstr>
      <vt:lpstr>16 test_multiple_invocations Script</vt:lpstr>
      <vt:lpstr>16 test_multiple_invocations Script</vt:lpstr>
      <vt:lpstr>16.1 test_multiple_invocations.scr</vt:lpstr>
      <vt:lpstr>16.1 test_multiple_invocations.scr</vt:lpstr>
      <vt:lpstr>16.2 Run test_multiple_invocations.scr</vt:lpstr>
      <vt:lpstr>16.2 Run test_multiple_invocations.scr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1796</cp:revision>
  <dcterms:created xsi:type="dcterms:W3CDTF">2018-09-28T16:40:41Z</dcterms:created>
  <dcterms:modified xsi:type="dcterms:W3CDTF">2021-11-16T18:06:15Z</dcterms:modified>
</cp:coreProperties>
</file>