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17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test_streaming_dma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17 test_streaming_dma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test_streaming_dma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test_streaming_dma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17 test_streaming_dma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test_streaming_dma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./test_multiple_invocations-instrumented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test_multiple_invocations-gem5-accel test_multiple_invocations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17.1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test_streaming_dma.scr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17.1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test_streaming_dma.scr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1261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test_streaming_dma.scr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05D7C-D098-403C-B7B0-9C1E379B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58" y="1268758"/>
            <a:ext cx="5370830" cy="52316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17.2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test_streaming_dma.scr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17.2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test_streaming_dma.scr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568952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test_streaming_dma.scr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test_streaming_dma.scr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2CF7D-FF31-4C50-B4DF-09E5519A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96" y="2129514"/>
            <a:ext cx="6546600" cy="42268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330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17 test_streaming_dma Script</vt:lpstr>
      <vt:lpstr>17 test_streaming_dma Script</vt:lpstr>
      <vt:lpstr>17 test_streaming_dma Script</vt:lpstr>
      <vt:lpstr>17.1 test_streaming_dma.scr</vt:lpstr>
      <vt:lpstr>17.1 test_streaming_dma.scr</vt:lpstr>
      <vt:lpstr>17.2 Run test_streaming_dma.scr</vt:lpstr>
      <vt:lpstr>17.2 Run test_streaming_dma.scr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1799</cp:revision>
  <dcterms:created xsi:type="dcterms:W3CDTF">2018-09-28T16:40:41Z</dcterms:created>
  <dcterms:modified xsi:type="dcterms:W3CDTF">2021-11-16T18:33:04Z</dcterms:modified>
</cp:coreProperties>
</file>