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4" r:id="rId3"/>
    <p:sldId id="285" r:id="rId4"/>
    <p:sldId id="308" r:id="rId5"/>
    <p:sldId id="307" r:id="rId6"/>
    <p:sldId id="286" r:id="rId7"/>
    <p:sldId id="305" r:id="rId8"/>
    <p:sldId id="306" r:id="rId9"/>
    <p:sldId id="301" r:id="rId10"/>
    <p:sldId id="304" r:id="rId11"/>
    <p:sldId id="311" r:id="rId12"/>
    <p:sldId id="302" r:id="rId13"/>
    <p:sldId id="309" r:id="rId14"/>
    <p:sldId id="310" r:id="rId15"/>
    <p:sldId id="317" r:id="rId16"/>
    <p:sldId id="312" r:id="rId17"/>
    <p:sldId id="313" r:id="rId18"/>
    <p:sldId id="314" r:id="rId19"/>
    <p:sldId id="315" r:id="rId20"/>
    <p:sldId id="318" r:id="rId21"/>
    <p:sldId id="320" r:id="rId22"/>
    <p:sldId id="321" r:id="rId23"/>
    <p:sldId id="322" r:id="rId24"/>
    <p:sldId id="259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70" autoAdjust="0"/>
    <p:restoredTop sz="96806" autoAdjust="0"/>
  </p:normalViewPr>
  <p:slideViewPr>
    <p:cSldViewPr>
      <p:cViewPr varScale="1">
        <p:scale>
          <a:sx n="51" d="100"/>
          <a:sy n="51" d="100"/>
        </p:scale>
        <p:origin x="104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2021/10/27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2021/10/27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2021/10/27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2021/10/27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engr.illinois.edu/ayooshb2/gem5-aladdin" TargetMode="External"/><Relationship Id="rId2" Type="http://schemas.openxmlformats.org/officeDocument/2006/relationships/hyperlink" Target="https://github.com/harvard-acc/ALADDI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harvard-acc/gem5-aladdin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hiark.greenend.org.uk/~sgtatham/putty/latest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1 Putty to Access Common Zone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1.4 PuTTY Connection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424936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PuTTY Connection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PuTTY to connect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IP Address: 10/208/104.113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ECB211-8974-48BA-8D69-9766429F6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093" y="2432003"/>
            <a:ext cx="3923107" cy="3934766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27007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1.4 PuTTY Connection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424936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PuTTY Connection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User name: pchen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Password: </a:t>
            </a:r>
            <a:r>
              <a:rPr lang="en-US" sz="1800" dirty="0" err="1">
                <a:solidFill>
                  <a:schemeClr val="tx1"/>
                </a:solidFill>
              </a:rPr>
              <a:t>Pcxxxxxx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4238EC-4648-4D47-B10E-25F433570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76" y="2409602"/>
            <a:ext cx="7092280" cy="411054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19150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1.4 PuTTY Connection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PuTTY Connection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Test to pull the easiest image ubuntu: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pull gem5-aladdin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BCE4CC-120A-42FB-B73B-172237DE6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458616"/>
            <a:ext cx="5041845" cy="436387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48347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1.5 Docker Run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484BE8-F6F1-4412-BC52-6DC31A347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408" y="3602774"/>
            <a:ext cx="992640" cy="98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40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1.5 Docker Run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424936" cy="15121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Run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Noah already built the Docker Aladdin for us.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just need to “docker run”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run -it gem5-aladdin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1F5511-C8A3-4891-B331-D9D937D3B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3167062"/>
            <a:ext cx="5876925" cy="523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44137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1.5 Docker Run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424936" cy="20206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Set vim color for /workspace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 have difficult to use vim color.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Set the vim color as follow: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echo $HOME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/root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vi $HOME/.vimrc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D363A8-F292-45E3-827F-91EE041A0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47" y="3429000"/>
            <a:ext cx="8136904" cy="4026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8037D5-95AF-4824-BDE2-F5A8A3F72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1" y="4815453"/>
            <a:ext cx="7534275" cy="1143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7CD1AFF2-9287-4A60-B4FC-FAE90E467507}"/>
              </a:ext>
            </a:extLst>
          </p:cNvPr>
          <p:cNvSpPr txBox="1">
            <a:spLocks/>
          </p:cNvSpPr>
          <p:nvPr/>
        </p:nvSpPr>
        <p:spPr>
          <a:xfrm>
            <a:off x="503547" y="3959861"/>
            <a:ext cx="8424936" cy="72738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$HOME/.vimrc, change the “comment (// or /* … */) color into “dark blue”.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ctermfg stand for Color Terminal foreground.</a:t>
            </a:r>
          </a:p>
        </p:txBody>
      </p:sp>
    </p:spTree>
    <p:extLst>
      <p:ext uri="{BB962C8B-B14F-4D97-AF65-F5344CB8AC3E}">
        <p14:creationId xmlns:p14="http://schemas.microsoft.com/office/powerpoint/2010/main" val="314473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1.6 Aladdin Executable Location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7B9B11-F0E6-4CDE-9BA4-7B58305CA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19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1.6 Aladdin Executable Location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424936" cy="9361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Aladdin Executable Location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docker image, Aladdin executable file is located at: /workspace/gem5-aladdin/build/X86/gem5.opt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https://github.com/harvard-acc/ALADDIN/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4182CF-2791-46E9-950A-133A83D4A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924" y="2418772"/>
            <a:ext cx="5940152" cy="393757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647823A-74DB-4094-B085-3A0E47D8D6AB}"/>
              </a:ext>
            </a:extLst>
          </p:cNvPr>
          <p:cNvSpPr/>
          <p:nvPr/>
        </p:nvSpPr>
        <p:spPr>
          <a:xfrm>
            <a:off x="1601924" y="4221088"/>
            <a:ext cx="4626260" cy="288032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22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424936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Aladdin Executable Location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gem5.opt --help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gem5.opt [gem5 options] script.py [script options]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C44B72-A60C-4EA3-940D-EC4BBF3F7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706" y="2568121"/>
            <a:ext cx="4954612" cy="415335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1.6 Aladdin Executable Location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https://github.com/harvard-acc/ALADDIN/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47823A-74DB-4094-B085-3A0E47D8D6AB}"/>
              </a:ext>
            </a:extLst>
          </p:cNvPr>
          <p:cNvSpPr/>
          <p:nvPr/>
        </p:nvSpPr>
        <p:spPr>
          <a:xfrm>
            <a:off x="2202706" y="2742331"/>
            <a:ext cx="4626260" cy="588553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50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1.7 Example: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test_load_store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22C4EC-CCA1-403D-B4D1-6AB5B2A61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7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 Putty to Access Common Zone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8164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Use Putty to Access Common Zone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Ask Chao Ma to add our group members for putty connection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This is gem5-aladdin Official site is: 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https://github.com/harvard-acc/ALADDIN</a:t>
            </a:r>
            <a:r>
              <a:rPr lang="en-US" sz="1800" dirty="0">
                <a:solidFill>
                  <a:schemeClr val="tx1"/>
                </a:solidFill>
              </a:rPr>
              <a:t>. This site may not have “build” folder.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The Illinoi University has complete “build” folder for gem5-Aladdin. It was one year ago and can be built. </a:t>
            </a:r>
            <a:r>
              <a:rPr lang="en-US" sz="1800" dirty="0">
                <a:solidFill>
                  <a:schemeClr val="tx1"/>
                </a:solidFill>
                <a:hlinkClick r:id="rId3"/>
              </a:rPr>
              <a:t>https://gitlab.engr.illinois.edu/ayooshb2/gem5-aladdin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This site has “</a:t>
            </a:r>
            <a:r>
              <a:rPr lang="en-US" sz="1800" dirty="0" err="1">
                <a:solidFill>
                  <a:schemeClr val="tx1"/>
                </a:solidFill>
              </a:rPr>
              <a:t>build_opts</a:t>
            </a:r>
            <a:r>
              <a:rPr lang="en-US" sz="1800" dirty="0">
                <a:solidFill>
                  <a:schemeClr val="tx1"/>
                </a:solidFill>
              </a:rPr>
              <a:t>” folder but does not have ”build” folder. </a:t>
            </a:r>
            <a:r>
              <a:rPr lang="en-US" sz="1800" dirty="0">
                <a:solidFill>
                  <a:schemeClr val="tx1"/>
                </a:solidFill>
                <a:hlinkClick r:id="rId4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4. So far, no good user guide for installation and user manual yet.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5. Below document based on experiment and inputs from Noah.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6. We are keeping contact with Aladdin team to collect more information.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589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1.7 Example: test_load_store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568952" cy="10107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Example: test_load_store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cd /workspace/gem5-aladdin/src/aladdin/integration-test/with-</a:t>
            </a:r>
            <a:r>
              <a:rPr lang="en-US" sz="1800" dirty="0" err="1">
                <a:solidFill>
                  <a:schemeClr val="tx1"/>
                </a:solidFill>
              </a:rPr>
              <a:t>cpu</a:t>
            </a:r>
            <a:r>
              <a:rPr lang="en-US" sz="1800" dirty="0">
                <a:solidFill>
                  <a:schemeClr val="tx1"/>
                </a:solidFill>
              </a:rPr>
              <a:t>/</a:t>
            </a:r>
            <a:r>
              <a:rPr lang="en-US" sz="1800" dirty="0" err="1">
                <a:solidFill>
                  <a:schemeClr val="tx1"/>
                </a:solidFill>
              </a:rPr>
              <a:t>test_load_store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Change the run script to executable.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https://github.com/harvard-acc/ALADDIN/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7FDEB0-7BD4-452F-B1C6-9027DB4B8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615" y="2423522"/>
            <a:ext cx="5904656" cy="383832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D4C6D8FD-E106-4495-993E-3721D06DF644}"/>
              </a:ext>
            </a:extLst>
          </p:cNvPr>
          <p:cNvSpPr txBox="1">
            <a:spLocks/>
          </p:cNvSpPr>
          <p:nvPr/>
        </p:nvSpPr>
        <p:spPr>
          <a:xfrm>
            <a:off x="323528" y="2434331"/>
            <a:ext cx="2602632" cy="70663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chmod 755 run.sh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./run.sh</a:t>
            </a:r>
          </a:p>
        </p:txBody>
      </p:sp>
    </p:spTree>
    <p:extLst>
      <p:ext uri="{BB962C8B-B14F-4D97-AF65-F5344CB8AC3E}">
        <p14:creationId xmlns:p14="http://schemas.microsoft.com/office/powerpoint/2010/main" val="2681067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1.8 Example: test_acp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22C4EC-CCA1-403D-B4D1-6AB5B2A61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57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4D4A47D-0790-422E-92E6-C2CCD8034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519" y="2364405"/>
            <a:ext cx="5846667" cy="435707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1.8 Example: test_acp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008" y="1253637"/>
            <a:ext cx="8242792" cy="10107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Example: test_acp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cd /workspace/gem5-aladdin/src/aladdin/integration-test/with-</a:t>
            </a:r>
            <a:r>
              <a:rPr lang="en-US" sz="1800" dirty="0" err="1">
                <a:solidFill>
                  <a:schemeClr val="tx1"/>
                </a:solidFill>
              </a:rPr>
              <a:t>cpu</a:t>
            </a:r>
            <a:r>
              <a:rPr lang="en-US" sz="1800" dirty="0">
                <a:solidFill>
                  <a:schemeClr val="tx1"/>
                </a:solidFill>
              </a:rPr>
              <a:t>/test_acp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Change the run script to executable.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https://github.com/harvard-acc/ALADDIN/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672D2E-FD7E-46D5-AF93-BA96F241AEA5}"/>
              </a:ext>
            </a:extLst>
          </p:cNvPr>
          <p:cNvSpPr/>
          <p:nvPr/>
        </p:nvSpPr>
        <p:spPr>
          <a:xfrm>
            <a:off x="3196519" y="6166908"/>
            <a:ext cx="5328592" cy="365125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D4C6D8FD-E106-4495-993E-3721D06DF644}"/>
              </a:ext>
            </a:extLst>
          </p:cNvPr>
          <p:cNvSpPr txBox="1">
            <a:spLocks/>
          </p:cNvSpPr>
          <p:nvPr/>
        </p:nvSpPr>
        <p:spPr>
          <a:xfrm>
            <a:off x="457200" y="2479089"/>
            <a:ext cx="2602632" cy="66187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chmod 755 run.sh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./run.sh</a:t>
            </a:r>
          </a:p>
        </p:txBody>
      </p:sp>
    </p:spTree>
    <p:extLst>
      <p:ext uri="{BB962C8B-B14F-4D97-AF65-F5344CB8AC3E}">
        <p14:creationId xmlns:p14="http://schemas.microsoft.com/office/powerpoint/2010/main" val="1110235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038B20-5FF7-4258-B6D3-724D4A138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999183"/>
            <a:ext cx="6372200" cy="475145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1.8 Example: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test_acp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424936" cy="6206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Example: test_acp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Cycle time is 10ns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https://github.com/harvard-acc/ALADDIN/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166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1.1 Connect Network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2E9F02-CE5A-4673-B05D-FBEBC8A38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4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1.1 Install Putty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3931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Putty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Go to: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https://www.chiark.greenend.org.uk/~sgtatham/putty/latest.html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download the Putty and install it.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BB33E1-3AE3-4426-8408-601014349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504" y="2907601"/>
            <a:ext cx="5884991" cy="323490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A2C3B27-E1F3-403F-BFA9-EC80CCBB38E0}"/>
              </a:ext>
            </a:extLst>
          </p:cNvPr>
          <p:cNvSpPr/>
          <p:nvPr/>
        </p:nvSpPr>
        <p:spPr>
          <a:xfrm>
            <a:off x="1629505" y="3982263"/>
            <a:ext cx="1584176" cy="288032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13EC61-928D-48C6-961B-0F57944B3292}"/>
              </a:ext>
            </a:extLst>
          </p:cNvPr>
          <p:cNvSpPr/>
          <p:nvPr/>
        </p:nvSpPr>
        <p:spPr>
          <a:xfrm>
            <a:off x="3429705" y="2949174"/>
            <a:ext cx="4084790" cy="3193328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527F8C-6CAF-4F9E-AAD1-599C80EAF0C3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213681" y="4126279"/>
            <a:ext cx="216024" cy="419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70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1.2 Connect Network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8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1.2 Connect Network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4536504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Connect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Check fw-internet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Make sure connected and secured.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9263D1-24B1-4332-A7DD-C8724A84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252182"/>
            <a:ext cx="2829448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6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1.3 MotionPro for Common Zone Connection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6E9384-4315-4A99-B638-CBBD0BCF5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69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1.3 MotionPro for Common Zone Connection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272808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Use MotionPro for Common Zone Connection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Make sure we are connected to the common zone.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881293-7B9A-4997-B2D6-B79F8EA35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61" y="2290454"/>
            <a:ext cx="8135888" cy="233916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3C7587-EE5A-4F7E-9926-7E54173A8A8D}"/>
              </a:ext>
            </a:extLst>
          </p:cNvPr>
          <p:cNvSpPr/>
          <p:nvPr/>
        </p:nvSpPr>
        <p:spPr>
          <a:xfrm>
            <a:off x="5940152" y="4252156"/>
            <a:ext cx="1512168" cy="360040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15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1.4 PuTTY Connection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484BE8-F6F1-4412-BC52-6DC31A347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408" y="3602774"/>
            <a:ext cx="992640" cy="98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8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3924</TotalTime>
  <Words>771</Words>
  <Application>Microsoft Office PowerPoint</Application>
  <PresentationFormat>On-screen Show (4:3)</PresentationFormat>
  <Paragraphs>144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Office 佈景主題</vt:lpstr>
      <vt:lpstr>1 Putty to Access Common Zone</vt:lpstr>
      <vt:lpstr>1 Putty to Access Common Zone</vt:lpstr>
      <vt:lpstr>1.1 Connect Network</vt:lpstr>
      <vt:lpstr>1.1 Install Putty</vt:lpstr>
      <vt:lpstr>1.2 Connect Network</vt:lpstr>
      <vt:lpstr>1.2 Connect Network</vt:lpstr>
      <vt:lpstr>1.3 MotionPro for Common Zone Connection</vt:lpstr>
      <vt:lpstr>1.3 MotionPro for Common Zone Connection</vt:lpstr>
      <vt:lpstr>1.4 PuTTY Connection</vt:lpstr>
      <vt:lpstr>1.4 PuTTY Connection</vt:lpstr>
      <vt:lpstr>1.4 PuTTY Connection</vt:lpstr>
      <vt:lpstr>1.4 PuTTY Connection</vt:lpstr>
      <vt:lpstr>1.5 Docker Run</vt:lpstr>
      <vt:lpstr>1.5 Docker Run</vt:lpstr>
      <vt:lpstr>1.5 Docker Run</vt:lpstr>
      <vt:lpstr>1.6 Aladdin Executable Location</vt:lpstr>
      <vt:lpstr>1.6 Aladdin Executable Location</vt:lpstr>
      <vt:lpstr>1.6 Aladdin Executable Location</vt:lpstr>
      <vt:lpstr>1.7 Example: test_load_store</vt:lpstr>
      <vt:lpstr>1.7 Example: test_load_store</vt:lpstr>
      <vt:lpstr>1.8 Example: test_acp</vt:lpstr>
      <vt:lpstr>1.8 Example: test_acp</vt:lpstr>
      <vt:lpstr>1.8 Example: test_acp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1220</cp:revision>
  <dcterms:created xsi:type="dcterms:W3CDTF">2018-09-28T16:40:41Z</dcterms:created>
  <dcterms:modified xsi:type="dcterms:W3CDTF">2021-10-27T16:10:31Z</dcterms:modified>
</cp:coreProperties>
</file>