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4" r:id="rId3"/>
    <p:sldId id="307" r:id="rId4"/>
    <p:sldId id="286" r:id="rId5"/>
    <p:sldId id="305" r:id="rId6"/>
    <p:sldId id="306" r:id="rId7"/>
    <p:sldId id="301" r:id="rId8"/>
    <p:sldId id="302" r:id="rId9"/>
    <p:sldId id="323" r:id="rId10"/>
    <p:sldId id="324" r:id="rId11"/>
    <p:sldId id="326" r:id="rId12"/>
    <p:sldId id="325" r:id="rId13"/>
    <p:sldId id="327" r:id="rId14"/>
    <p:sldId id="328" r:id="rId15"/>
    <p:sldId id="330" r:id="rId16"/>
    <p:sldId id="331" r:id="rId17"/>
    <p:sldId id="332" r:id="rId18"/>
    <p:sldId id="329" r:id="rId19"/>
    <p:sldId id="309" r:id="rId20"/>
    <p:sldId id="310" r:id="rId21"/>
    <p:sldId id="317" r:id="rId22"/>
    <p:sldId id="333" r:id="rId23"/>
    <p:sldId id="334" r:id="rId24"/>
    <p:sldId id="259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0" autoAdjust="0"/>
    <p:restoredTop sz="96806" autoAdjust="0"/>
  </p:normalViewPr>
  <p:slideViewPr>
    <p:cSldViewPr>
      <p:cViewPr varScale="1">
        <p:scale>
          <a:sx n="51" d="100"/>
          <a:sy n="51" d="100"/>
        </p:scale>
        <p:origin x="64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 Gem5-Aladdin on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BC018-5163-4199-B81C-4091C178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2.4 Connect Secure Zone by Exceed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6206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Secure Zone by Exceed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any servers (sjc-60, sjc-61, sjc-62, sjc63) to run.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A3F58-56A2-45B0-9A3C-9CD1579D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58104"/>
            <a:ext cx="7398518" cy="234179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2324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2.4 Connect Secure Zone by Exceed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6206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Secure Zone by Exceed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Login to the secure zone.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8CDEA8-EDA1-4115-B67C-BD014885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08321"/>
            <a:ext cx="5868144" cy="38223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7960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2.4 Connect Secure Zone by Exceed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6206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Secure Zone by Exceed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Login to the secure zone with password that Chao-Ma give to you.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9955BA-8C71-448C-AD03-C67CFA1F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047960"/>
            <a:ext cx="7020272" cy="40172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222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2.5 Get into Project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84BE8-F6F1-4412-BC52-6DC31A34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08" y="3602774"/>
            <a:ext cx="992640" cy="9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7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2.5 Get into Project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into Project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Right-Mouse Button to popup menu.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“Open in Terminal”.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77ED4-64F6-497F-8D36-8C589CE3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29676"/>
            <a:ext cx="5965677" cy="392667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1941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2.5 Get into Project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9361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into Project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ssh</a:t>
            </a:r>
            <a:r>
              <a:rPr lang="en-US" sz="1800" dirty="0">
                <a:solidFill>
                  <a:schemeClr val="tx1"/>
                </a:solidFill>
              </a:rPr>
              <a:t> sjc80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are in secure project zone.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F85AB7-B628-4438-A2B9-67F4CE13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6515100" cy="385294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6721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2.5 Get into Project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848872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into Project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bash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Get into the bash she.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CFA98B-31D5-4692-BCE0-372E939E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654325"/>
            <a:ext cx="1885950" cy="4381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2637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2.5 Get into Project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992888" cy="11521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into Project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cp /home/pchen/shared/setup_env.sh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vi setup_env.sh.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E8716-23AD-445D-973A-442DAFAF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05" y="2676525"/>
            <a:ext cx="6181725" cy="1504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0556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2.5 Get into Project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Get into Project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source setup_env.sh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0FD011-7AA6-496F-88B6-93839F49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442" y="2326551"/>
            <a:ext cx="4783116" cy="28023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716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2.6 Docker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84BE8-F6F1-4412-BC52-6DC31A34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08" y="3602774"/>
            <a:ext cx="992640" cy="9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4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 Gem5-Aladdin on Secure Zone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19256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How to Use Gem5-Aladdin on Secure Zone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document shows how to run Gem5-Aladdin on secure zone.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589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1.5 Docker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2961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Docker Run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docker run -it gem5-aladdin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find “docker_run_aladdin.scr” script in the /home/pchen/shared folder.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60517D-A46C-4515-87EA-63118B8C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33737"/>
            <a:ext cx="3962400" cy="390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413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1.5 Docker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9173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vim color for /workspace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/workspace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You can see two folders: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&gt;&gt; LLVM and  gem5-aladdin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C648C-85AD-4F4B-ACF1-AFA66533F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425868"/>
            <a:ext cx="3181350" cy="485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4473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1.5 Docker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12241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vim color for /workspace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cd /workspace/gem5-aladdin/src/aladdin/integration-test/with-</a:t>
            </a:r>
            <a:r>
              <a:rPr lang="en-US" sz="1800" dirty="0" err="1">
                <a:solidFill>
                  <a:schemeClr val="tx1"/>
                </a:solidFill>
              </a:rPr>
              <a:t>cpu</a:t>
            </a:r>
            <a:r>
              <a:rPr lang="en-US" sz="1800" dirty="0">
                <a:solidFill>
                  <a:schemeClr val="tx1"/>
                </a:solidFill>
              </a:rPr>
              <a:t>/test_acp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chmod 755 runs.sh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B8D985-3859-4468-989D-4D7D2FE4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765806"/>
            <a:ext cx="8724900" cy="3324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1051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1.5 Docker Run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424936" cy="6206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Set vim color for /workspace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./run.sh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3319EB-8AF7-4E6B-B19B-10FD254F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73999"/>
            <a:ext cx="7263345" cy="415158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266728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1.1 Connect Network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EB7A8-3509-4A7A-872F-F8C0BCE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1.2 Connect Network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4536504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Network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Check fw-internet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connected and secured.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263D1-24B1-4332-A7DD-C8724A84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252182"/>
            <a:ext cx="2829448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2.2 MotionPro for Common Zone Connection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6E9384-4315-4A99-B638-CBBD0BCF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55" y="3647653"/>
            <a:ext cx="1625153" cy="9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2.2 MotionPro for Common Zone Connection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7272808" cy="7920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Use MotionPro for Common Zone Connection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Make sure we are connected to the common zone.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81293-7B9A-4997-B2D6-B79F8EA3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61" y="2290454"/>
            <a:ext cx="8135888" cy="233916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3C7587-EE5A-4F7E-9926-7E54173A8A8D}"/>
              </a:ext>
            </a:extLst>
          </p:cNvPr>
          <p:cNvSpPr/>
          <p:nvPr/>
        </p:nvSpPr>
        <p:spPr>
          <a:xfrm>
            <a:off x="5940152" y="4252156"/>
            <a:ext cx="1512168" cy="360040"/>
          </a:xfrm>
          <a:prstGeom prst="rect">
            <a:avLst/>
          </a:pr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FFFF00"/>
                </a:solidFill>
              </a:rPr>
              <a:t>2.4 Connect Secure Zone by Exceed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84BE8-F6F1-4412-BC52-6DC31A34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08" y="3602774"/>
            <a:ext cx="992640" cy="9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8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2.4 Connect Secure Zone by Exceed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Secure Zone by Exceed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https://sjc.Futurewei.com/etx/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ABC3B7-0BAB-43A9-932B-DEF40A27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60" y="2561315"/>
            <a:ext cx="5473080" cy="389561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4834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3200" b="1" dirty="0">
                <a:solidFill>
                  <a:srgbClr val="FFFF00"/>
                </a:solidFill>
              </a:rPr>
              <a:t>2.4 Connect Secure Zone by Exceed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424936" cy="144509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Connect Secure Zone by Exceed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and run “XDMCP – Single –Digital” for computer without docking station computer.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Select “XDMCP – Dual –Digital” for computer with docking station computer.</a:t>
            </a:r>
          </a:p>
          <a:p>
            <a:pPr algn="l">
              <a:buClr>
                <a:srgbClr val="0070C0"/>
              </a:buClr>
              <a:buSzPct val="80000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>
                <a:solidFill>
                  <a:schemeClr val="tx1"/>
                </a:solidFill>
              </a:rPr>
              <a:t>https://github.com/harvard-acc/ALADDIN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2021/10/26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46D66-DBE3-4ED4-A430-14F81ED9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79" y="2841517"/>
            <a:ext cx="7173133" cy="338717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588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638</Words>
  <Application>Microsoft Office PowerPoint</Application>
  <PresentationFormat>On-screen Show (4:3)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Office 佈景主題</vt:lpstr>
      <vt:lpstr>2 Gem5-Aladdin on Secure Zone</vt:lpstr>
      <vt:lpstr>2 Gem5-Aladdin on Secure Zone</vt:lpstr>
      <vt:lpstr>1.1 Connect Network</vt:lpstr>
      <vt:lpstr>1.2 Connect Network</vt:lpstr>
      <vt:lpstr>2.2 MotionPro for Common Zone Connection</vt:lpstr>
      <vt:lpstr>2.2 MotionPro for Common Zone Connection</vt:lpstr>
      <vt:lpstr>2.4 Connect Secure Zone by Exceed</vt:lpstr>
      <vt:lpstr>2.4 Connect Secure Zone by Exceed</vt:lpstr>
      <vt:lpstr>2.4 Connect Secure Zone by Exceed</vt:lpstr>
      <vt:lpstr>2.4 Connect Secure Zone by Exceed</vt:lpstr>
      <vt:lpstr>2.4 Connect Secure Zone by Exceed</vt:lpstr>
      <vt:lpstr>2.4 Connect Secure Zone by Exceed</vt:lpstr>
      <vt:lpstr>2.5 Get into Project Zone</vt:lpstr>
      <vt:lpstr>2.5 Get into Project Zone</vt:lpstr>
      <vt:lpstr>2.5 Get into Project Zone</vt:lpstr>
      <vt:lpstr>2.5 Get into Project Zone</vt:lpstr>
      <vt:lpstr>2.5 Get into Project Zone</vt:lpstr>
      <vt:lpstr>2.5 Get into Project Zone</vt:lpstr>
      <vt:lpstr>2.6 Docker Run</vt:lpstr>
      <vt:lpstr>1.5 Docker Run</vt:lpstr>
      <vt:lpstr>1.5 Docker Run</vt:lpstr>
      <vt:lpstr>1.5 Docker Run</vt:lpstr>
      <vt:lpstr>1.5 Docker Run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1236</cp:revision>
  <dcterms:created xsi:type="dcterms:W3CDTF">2018-09-28T16:40:41Z</dcterms:created>
  <dcterms:modified xsi:type="dcterms:W3CDTF">2021-10-26T20:52:18Z</dcterms:modified>
</cp:coreProperties>
</file>