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4" r:id="rId3"/>
    <p:sldId id="382" r:id="rId4"/>
    <p:sldId id="377" r:id="rId5"/>
    <p:sldId id="378" r:id="rId6"/>
    <p:sldId id="419" r:id="rId7"/>
    <p:sldId id="435" r:id="rId8"/>
    <p:sldId id="429" r:id="rId9"/>
    <p:sldId id="421" r:id="rId10"/>
    <p:sldId id="420" r:id="rId11"/>
    <p:sldId id="403" r:id="rId12"/>
    <p:sldId id="404" r:id="rId13"/>
    <p:sldId id="422" r:id="rId14"/>
    <p:sldId id="407" r:id="rId15"/>
    <p:sldId id="405" r:id="rId16"/>
    <p:sldId id="430" r:id="rId17"/>
    <p:sldId id="408" r:id="rId18"/>
    <p:sldId id="409" r:id="rId19"/>
    <p:sldId id="431" r:id="rId20"/>
    <p:sldId id="423" r:id="rId21"/>
    <p:sldId id="410" r:id="rId22"/>
    <p:sldId id="411" r:id="rId23"/>
    <p:sldId id="424" r:id="rId24"/>
    <p:sldId id="412" r:id="rId25"/>
    <p:sldId id="413" r:id="rId26"/>
    <p:sldId id="426" r:id="rId27"/>
    <p:sldId id="414" r:id="rId28"/>
    <p:sldId id="432" r:id="rId29"/>
    <p:sldId id="434" r:id="rId30"/>
    <p:sldId id="439" r:id="rId31"/>
    <p:sldId id="440" r:id="rId32"/>
    <p:sldId id="441" r:id="rId33"/>
    <p:sldId id="427" r:id="rId34"/>
    <p:sldId id="415" r:id="rId35"/>
    <p:sldId id="442" r:id="rId36"/>
    <p:sldId id="443" r:id="rId37"/>
    <p:sldId id="428" r:id="rId38"/>
    <p:sldId id="416" r:id="rId39"/>
    <p:sldId id="417" r:id="rId40"/>
    <p:sldId id="418" r:id="rId41"/>
    <p:sldId id="445" r:id="rId42"/>
    <p:sldId id="444" r:id="rId43"/>
    <p:sldId id="436" r:id="rId44"/>
    <p:sldId id="437" r:id="rId45"/>
    <p:sldId id="438" r:id="rId46"/>
    <p:sldId id="259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11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hyperlink" Target="https://www.gem5.org/getting_started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hyperlink" Target="https://groups.google.com/g/gem5-gpu-dev/c/eBYX06Klkd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vard-acc/ALADDIN" TargetMode="External"/><Relationship Id="rId7" Type="http://schemas.openxmlformats.org/officeDocument/2006/relationships/hyperlink" Target="https://github.com/xyzsam/xenon" TargetMode="External"/><Relationship Id="rId2" Type="http://schemas.openxmlformats.org/officeDocument/2006/relationships/hyperlink" Target="https://github.com/harvard-acc/gem5-aladd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lvm.org/docs/GettingStarted.html#checkout" TargetMode="External"/><Relationship Id="rId5" Type="http://schemas.openxmlformats.org/officeDocument/2006/relationships/hyperlink" Target="https://github.com/harvard-acc/LLVM-Tracer" TargetMode="External"/><Relationship Id="rId4" Type="http://schemas.openxmlformats.org/officeDocument/2006/relationships/hyperlink" Target="https://www.boost.org/doc/libs/1_72_0/more/getting_started/unix-variants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W63HJ0nW90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 Build/Run Gem5 in VirtualBox/Ubuntu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50.2 Install Gem5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28685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clone gem5 with the following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https://www.gem5.org/getting_started/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git clone https://gem5.googlesource.com/public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just getting some source files and once we get those. We are going to use scons to build the ARM 5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on VirtualBox/Ubuntu, I download from windows and used FileZilla to transfer into the VirtualBox/Ubuntu (</a:t>
            </a:r>
            <a:r>
              <a:rPr lang="en-US" sz="1800" dirty="0" err="1">
                <a:solidFill>
                  <a:schemeClr val="tx1"/>
                </a:solidFill>
              </a:rPr>
              <a:t>to_sj_red</a:t>
            </a:r>
            <a:r>
              <a:rPr lang="en-US" sz="1800" dirty="0">
                <a:solidFill>
                  <a:schemeClr val="tx1"/>
                </a:solidFill>
              </a:rPr>
              <a:t> folder). Then, in VirtualBox/Ubuntu, I used “</a:t>
            </a:r>
            <a:r>
              <a:rPr lang="en-US" sz="1800" dirty="0" err="1">
                <a:solidFill>
                  <a:schemeClr val="tx1"/>
                </a:solidFill>
              </a:rPr>
              <a:t>gftp</a:t>
            </a:r>
            <a:r>
              <a:rPr lang="en-US" sz="1800" dirty="0">
                <a:solidFill>
                  <a:schemeClr val="tx1"/>
                </a:solidFill>
              </a:rPr>
              <a:t>” to drag-and -drop into the VirtualBox/Ubuntu.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DCC3E-3DBB-41B2-A303-3EE8B4EE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2" y="4317963"/>
            <a:ext cx="69627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160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 Install Gem5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0080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Alright, we got all the files, we are in home directory.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gem5 on the home directory.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31268-3206-4004-B829-FAF37024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08920"/>
            <a:ext cx="5495925" cy="2981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5435B5-7BFE-48DD-AAD9-DA3812712493}"/>
              </a:ext>
            </a:extLst>
          </p:cNvPr>
          <p:cNvSpPr/>
          <p:nvPr/>
        </p:nvSpPr>
        <p:spPr>
          <a:xfrm>
            <a:off x="1524000" y="3717032"/>
            <a:ext cx="5208240" cy="28803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 Install Gem5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4625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change the directory to “gem5”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C9217F-E3DC-4F0C-9012-59C341B59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971143"/>
            <a:ext cx="6377681" cy="36137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66CDBF-6B26-44F3-871C-DB85DF8BC35B}"/>
              </a:ext>
            </a:extLst>
          </p:cNvPr>
          <p:cNvSpPr/>
          <p:nvPr/>
        </p:nvSpPr>
        <p:spPr>
          <a:xfrm>
            <a:off x="1691680" y="5445224"/>
            <a:ext cx="6336704" cy="100811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9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7556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I have two processors available.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635FB-8CC2-4AD2-B672-51E4B21A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56518"/>
            <a:ext cx="3853606" cy="287047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5CFB70-E74B-4F77-8895-41A019BA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889" y="2456518"/>
            <a:ext cx="3818027" cy="24027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623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31144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Gem5.opt (gem with 5 optimizations) is the executable file that we want to build for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use the “scons” to create “build” folder, the most popular “ARM” architecture, and final executable file is “gem5.opt”.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gem5.opt stand for the number of optimization is 5. Rather than saying performance monitor or debugging mode.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https://groups.google.com/g/gem5-gpu-dev/c/eBYX06KlkdM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Specify the PYTHON_CONFIG = 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9BD38-A9A2-427B-909D-E756D156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1" y="4602137"/>
            <a:ext cx="7019925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343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1201" y="1306960"/>
            <a:ext cx="8147248" cy="6818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Building message: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C2845-98A2-485B-B777-FE375DD1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24" y="2163142"/>
            <a:ext cx="5648151" cy="42413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282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8596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am using an optional switch -j2 instead of using scons in serial.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takes the advantage of multiple processes. It will be a little bit faster when build.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-j2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3DA4C-9286-431A-ADCE-A6DCCBB7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398293"/>
            <a:ext cx="4648200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077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0080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-j2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building gem5.opt. It will take hours to build.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9FA60-663C-4DD3-A817-6E500C50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886" y="2564979"/>
            <a:ext cx="5095875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95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50.3 Build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1520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ARM/gem5.opt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VirtualBox/Ubuntu: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python3 `which scons` build/X86/gem5.opt –j9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44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 Build/Run Gem5 Dependency in VirtualBox/Ubuntu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4752528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Build/Run Gem5 Dependency in VirtualBox/Ubuntu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describes how to build Gem5-Aladdin.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assume you download all the files on the right.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36B91-0EC2-4F35-8B8D-8EF80E20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46435"/>
            <a:ext cx="3476625" cy="522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058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50.4 Test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3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50.4 Test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3240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just finished the CPU emulator for the ARM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are going to test it works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build/ARM/gem5.opt configs/example/se.py -c tests/test-progs/hello/bin/arm/linux/hello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use “/build/ARM/gem5.opt” just built.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call “configs/example/se.py” “se” stand for system emulation mode.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going to use pre-compiled binary called “hello” that is in the “tests/test-progs/hello/bin/arm/linux” directory. This is a pre-compiled binary, static binary.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70DCE-70A6-4D12-8D91-22661897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75" y="4657887"/>
            <a:ext cx="6591697" cy="1881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3730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50.4 Test ARM/gem5.opt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654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ARM/gem5.opt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see this is the command option we supplied.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frequency at tick/sec.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“hello world” is the only output from the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70DCE-70A6-4D12-8D91-22661897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185370"/>
            <a:ext cx="6591697" cy="1881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9447D6-5CCF-4B7C-BC47-EA5FA733C42B}"/>
              </a:ext>
            </a:extLst>
          </p:cNvPr>
          <p:cNvSpPr/>
          <p:nvPr/>
        </p:nvSpPr>
        <p:spPr>
          <a:xfrm>
            <a:off x="1187624" y="4051246"/>
            <a:ext cx="5569273" cy="796839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50.5 Verify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7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50.5 Verify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4659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C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 look at the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tests/test-progs/hello/src/</a:t>
            </a:r>
            <a:r>
              <a:rPr lang="en-US" sz="1800" dirty="0" err="1">
                <a:solidFill>
                  <a:schemeClr val="tx1"/>
                </a:solidFill>
              </a:rPr>
              <a:t>hello.c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619AB6-78FE-48C4-B959-9B599FF5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6" y="2892209"/>
            <a:ext cx="7768272" cy="22693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0477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50.5 Verify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4659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C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 look at the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tests/test-progs/hello/src/hello.c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118B04-CB2E-4D48-8625-83EA6B44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24" y="2218990"/>
            <a:ext cx="4022033" cy="41906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1219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50.6 Build X86/gem5.prof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63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50.6 Build X86/gem5.prof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872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X86/gem5.opt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try another architecture for x86.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build/X86/gem5.prof 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b="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b="0" i="0" dirty="0">
                <a:solidFill>
                  <a:schemeClr val="tx1"/>
                </a:solidFill>
                <a:effectLst/>
              </a:rPr>
              <a:t>/bin/python3-config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gem5 has debug (debugging without optimization), opt (optimization mode), fast (fast mode without debugging), prof (use gprof profiling tool), perf (Use google Perftools)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95F92-D5A0-4072-9057-C87B15D6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062557"/>
            <a:ext cx="4086225" cy="34442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37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50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6479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ARM and X86 building done.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BDC97F-7156-4C55-9515-5065B4B1B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8" y="2180355"/>
            <a:ext cx="3794720" cy="318806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E3BEB-FFB6-4349-B5E4-5D0B017E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68" y="2204937"/>
            <a:ext cx="4206314" cy="29272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77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 Build/Run Gem5 Dependency in VirtualBox/Ubuntu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48965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Build/Run Gem5-Aladdin in VirtualBox/Ubuntu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gem5-aladdin simulator integrate the following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gem5-aladdin framework: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gem5-alddin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gem5 dependencies: https://www.gem5.org/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aladdin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2.1 Aladdin source code/installation: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https://github.com/harvard-acc/ALADDIN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2.2 Boost Graph Library source code and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https://www.boost.org/doc/libs/1_72_0/more/getting_started/unix-variants.html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2.3 LLVM Tracer source code/installation: </a:t>
            </a:r>
            <a:r>
              <a:rPr lang="en-US" sz="1800" dirty="0">
                <a:solidFill>
                  <a:schemeClr val="tx1"/>
                </a:solidFill>
                <a:hlinkClick r:id="rId5"/>
              </a:rPr>
              <a:t>https://github.com/harvard-acc/LLVM-Tracer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2.4 llvm_project for headers and development: </a:t>
            </a:r>
            <a:r>
              <a:rPr lang="en-US" sz="1800" dirty="0">
                <a:solidFill>
                  <a:schemeClr val="tx1"/>
                </a:solidFill>
                <a:hlinkClick r:id="rId6"/>
              </a:rPr>
              <a:t>https://llvm.org/docs/GettingStarted.html#checkout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Xenon Design Sweep Generation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7"/>
              </a:rPr>
              <a:t>https://github.com/xyzsam/xenon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1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975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ARM Architecture is the most popular 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Based gem5.opt based on Ubuntu 20.04, Python 3.6.8.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8B383-39BE-4C22-8793-598D2644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48" y="2495302"/>
            <a:ext cx="4560352" cy="3861048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2980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975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In VirtualBox/Ubuntu, there is a write permission in both X86 and ARM architectures and cannot finish building.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4368E-5787-498F-BB07-C6A8C5AB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3" y="2528787"/>
            <a:ext cx="4596351" cy="33956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CA2D5-65C7-4544-95C3-2AF225C4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64" y="2341835"/>
            <a:ext cx="3734732" cy="4149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7595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50.7 ARM Architecture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229600" cy="975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ARM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How to fix “permission error”?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https://ppg11.github.io/2021-04-22-linux-install-gem5/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2DED5-5161-4EF9-B164-6494F14B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420888"/>
            <a:ext cx="3701597" cy="40278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32287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50.8 Build Architectures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8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50.8 Build Architectures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4392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Architectures for X86, ARM, MIPS, POWER, RISCV, and SPARC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../gem5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build/X86/gem5.opt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build/ARM/gem5.opt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build/MIPS/gem5.opt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build/POWER/gem5.opt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build/RISCV/gem5.opt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/usr/bin/env python3 $(which scons) build/SPARC/gem5.opt –j2 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274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50.9 Compile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76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50.9 Compile C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584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Compile/Run C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try another architecture for x86.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gcc -static tests/test-progs/hello/src/hello.c -o tests/test-progs/hello/bin/x86/linux/hello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B9E95-4F7F-421C-B6DA-3897C49BC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98850"/>
            <a:ext cx="5095875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0427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9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368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X86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we are on x86 machine, we can directory run the binary in the host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./tests/test-progs/hello/bin/x86/linux/hello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C29BD-CAE5-41CB-B90A-2DC9FA94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429000"/>
            <a:ext cx="5095875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9DE1C0-67F8-473D-B506-4EC279132EE3}"/>
              </a:ext>
            </a:extLst>
          </p:cNvPr>
          <p:cNvSpPr/>
          <p:nvPr/>
        </p:nvSpPr>
        <p:spPr>
          <a:xfrm>
            <a:off x="1691680" y="4509120"/>
            <a:ext cx="5040560" cy="50405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81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6147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X86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can run using the x86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build/X86/</a:t>
            </a:r>
            <a:r>
              <a:rPr lang="en-US" sz="1800">
                <a:solidFill>
                  <a:schemeClr val="tx1"/>
                </a:solidFill>
              </a:rPr>
              <a:t>gem5.opt </a:t>
            </a:r>
            <a:r>
              <a:rPr lang="en-US" sz="1800" dirty="0">
                <a:solidFill>
                  <a:schemeClr val="tx1"/>
                </a:solidFill>
              </a:rPr>
              <a:t>configs/example/se.py -c tests/test-progs/hello/bin/x86/linux/hello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built on x86/gem5.prof and we use the same system emulation mode.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E11F7B-C086-457E-9F00-8706C78B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057012"/>
            <a:ext cx="4946552" cy="34849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AB0751CF-908E-47E9-90A9-9EF7EBE44725}"/>
              </a:ext>
            </a:extLst>
          </p:cNvPr>
          <p:cNvSpPr txBox="1">
            <a:spLocks/>
          </p:cNvSpPr>
          <p:nvPr/>
        </p:nvSpPr>
        <p:spPr>
          <a:xfrm>
            <a:off x="457200" y="3059989"/>
            <a:ext cx="3178696" cy="6570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…and then our binary lives in x86 linux hello.</a:t>
            </a:r>
          </a:p>
        </p:txBody>
      </p:sp>
    </p:spTree>
    <p:extLst>
      <p:ext uri="{BB962C8B-B14F-4D97-AF65-F5344CB8AC3E}">
        <p14:creationId xmlns:p14="http://schemas.microsoft.com/office/powerpoint/2010/main" val="62222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50.1 Download Packages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6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2"/>
            <a:ext cx="8147248" cy="10171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X86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one is we run on host x86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..and the second one is we run on x86 emulator.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CF4C3-18A9-41C3-96DA-D2003338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0" y="2749476"/>
            <a:ext cx="8115300" cy="2943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CE47DA-F141-4C95-9AC7-7FC518190109}"/>
              </a:ext>
            </a:extLst>
          </p:cNvPr>
          <p:cNvSpPr/>
          <p:nvPr/>
        </p:nvSpPr>
        <p:spPr>
          <a:xfrm>
            <a:off x="546740" y="2749476"/>
            <a:ext cx="5105380" cy="55108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81C27-A5B3-4C4E-9012-75939E5A653C}"/>
              </a:ext>
            </a:extLst>
          </p:cNvPr>
          <p:cNvSpPr/>
          <p:nvPr/>
        </p:nvSpPr>
        <p:spPr>
          <a:xfrm>
            <a:off x="546740" y="3356992"/>
            <a:ext cx="7985700" cy="2016223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8304B-EF05-47FE-B024-E68A52DA170B}"/>
              </a:ext>
            </a:extLst>
          </p:cNvPr>
          <p:cNvSpPr/>
          <p:nvPr/>
        </p:nvSpPr>
        <p:spPr>
          <a:xfrm>
            <a:off x="5724128" y="2874858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44BFC8-EB4D-4F5E-A4BF-15D9DA8C3A17}"/>
              </a:ext>
            </a:extLst>
          </p:cNvPr>
          <p:cNvSpPr/>
          <p:nvPr/>
        </p:nvSpPr>
        <p:spPr>
          <a:xfrm>
            <a:off x="5652120" y="4621684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2796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59A791-5A87-4EFF-93B5-D5D23175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9874"/>
            <a:ext cx="6934200" cy="590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7920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X86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first one. </a:t>
            </a:r>
            <a:r>
              <a:rPr lang="en-US" sz="1800">
                <a:solidFill>
                  <a:schemeClr val="tx1"/>
                </a:solidFill>
              </a:rPr>
              <a:t>We run </a:t>
            </a:r>
            <a:r>
              <a:rPr lang="en-US" sz="1800" dirty="0">
                <a:solidFill>
                  <a:schemeClr val="tx1"/>
                </a:solidFill>
              </a:rPr>
              <a:t>on host x86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E47DA-F141-4C95-9AC7-7FC518190109}"/>
              </a:ext>
            </a:extLst>
          </p:cNvPr>
          <p:cNvSpPr/>
          <p:nvPr/>
        </p:nvSpPr>
        <p:spPr>
          <a:xfrm>
            <a:off x="683568" y="2252737"/>
            <a:ext cx="6761564" cy="55108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8304B-EF05-47FE-B024-E68A52DA170B}"/>
              </a:ext>
            </a:extLst>
          </p:cNvPr>
          <p:cNvSpPr/>
          <p:nvPr/>
        </p:nvSpPr>
        <p:spPr>
          <a:xfrm>
            <a:off x="7985615" y="2252737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2339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9DD5721-3BFE-4B07-8391-8C0F5C13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7" y="2615467"/>
            <a:ext cx="3991375" cy="28119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96F45F-1956-49BF-BE4C-16A7C0DE0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115" y="2561233"/>
            <a:ext cx="4499594" cy="3265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50.10 Run X86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860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X86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second one. We run on x86 emulator.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81C27-A5B3-4C4E-9012-75939E5A653C}"/>
              </a:ext>
            </a:extLst>
          </p:cNvPr>
          <p:cNvSpPr/>
          <p:nvPr/>
        </p:nvSpPr>
        <p:spPr>
          <a:xfrm>
            <a:off x="305857" y="2615468"/>
            <a:ext cx="3991375" cy="51462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44BFC8-EB4D-4F5E-A4BF-15D9DA8C3A17}"/>
              </a:ext>
            </a:extLst>
          </p:cNvPr>
          <p:cNvSpPr/>
          <p:nvPr/>
        </p:nvSpPr>
        <p:spPr>
          <a:xfrm>
            <a:off x="3635896" y="3169851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274347-AB8D-48FE-84D4-564294B26B24}"/>
              </a:ext>
            </a:extLst>
          </p:cNvPr>
          <p:cNvSpPr/>
          <p:nvPr/>
        </p:nvSpPr>
        <p:spPr>
          <a:xfrm>
            <a:off x="4506780" y="5170135"/>
            <a:ext cx="3991375" cy="514628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CD4B58-FA94-4C54-A57D-ED3EEAEF6948}"/>
              </a:ext>
            </a:extLst>
          </p:cNvPr>
          <p:cNvSpPr/>
          <p:nvPr/>
        </p:nvSpPr>
        <p:spPr>
          <a:xfrm>
            <a:off x="8709004" y="5324723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342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50.11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56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50.11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8376" y="1390525"/>
            <a:ext cx="8147248" cy="37666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Summary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Download gem5: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git clone https://gem5.googlesource.com/public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just getting some source files and once we get those. We are going to use scons to build the ARM 5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on VirtualBox/Ubuntu, I download from windows and used FileZilla to transfer into the VirtualBox/Ubuntu (</a:t>
            </a:r>
            <a:r>
              <a:rPr lang="en-US" sz="1800" dirty="0" err="1">
                <a:solidFill>
                  <a:schemeClr val="tx1"/>
                </a:solidFill>
              </a:rPr>
              <a:t>to_sj_red</a:t>
            </a:r>
            <a:r>
              <a:rPr lang="en-US" sz="1800" dirty="0">
                <a:solidFill>
                  <a:schemeClr val="tx1"/>
                </a:solidFill>
              </a:rPr>
              <a:t> folder). Then, in VirtualBox/Ubuntu, I used “</a:t>
            </a:r>
            <a:r>
              <a:rPr lang="en-US" sz="1800" dirty="0" err="1">
                <a:solidFill>
                  <a:schemeClr val="tx1"/>
                </a:solidFill>
              </a:rPr>
              <a:t>gftp</a:t>
            </a:r>
            <a:r>
              <a:rPr lang="en-US" sz="1800" dirty="0">
                <a:solidFill>
                  <a:schemeClr val="tx1"/>
                </a:solidFill>
              </a:rPr>
              <a:t>” to drag-and -drop into the VirtualBox/Ubuntu.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Gem5 environ</a:t>
            </a:r>
            <a:r>
              <a:rPr lang="en-US" altLang="en-US" sz="1800" b="1" dirty="0">
                <a:solidFill>
                  <a:schemeClr val="tx1"/>
                </a:solidFill>
              </a:rPr>
              <a:t>ment Packages: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&gt; sudo apt install build-essential git m4 scons zlib1g zlib1g-dev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libprotobuf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protobuf-compiler libprotoc-dev libgoogle-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perftools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python3-dev python3-six python-is-python3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libboost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-all-dev pkg-config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80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50.11 Summary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1"/>
            <a:ext cx="8147248" cy="4032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Summary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Build Gem5: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On Ubuntu 20.x for scons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scons build/ARM/gem5.opt -j2 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PYTHON_CONFIG=/</a:t>
            </a:r>
            <a:r>
              <a:rPr lang="fr-FR" sz="1800" i="0" dirty="0" err="1">
                <a:solidFill>
                  <a:schemeClr val="tx1"/>
                </a:solidFill>
                <a:effectLst/>
              </a:rPr>
              <a:t>usr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/bin/python3-config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On VirtualBox/Ubuntu (reset python 2 into Python3) for scons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/usr/bin/python3 $(which scons) build/ARM/gem5.opt -j2 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PYTHON_CONFIG=/usr/bin/python3-config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fr-FR" altLang="en-US" sz="1800" dirty="0">
                <a:solidFill>
                  <a:schemeClr val="tx1"/>
                </a:solidFill>
              </a:rPr>
              <a:t># Remove character ‘\r’ from python’\r’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#&gt; testVar</a:t>
            </a:r>
            <a:r>
              <a:rPr lang="en-US" altLang="en-US" sz="1800" dirty="0">
                <a:solidFill>
                  <a:schemeClr val="tx1"/>
                </a:solidFill>
              </a:rPr>
              <a:t>=$(which python3)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#&gt; MY_NEW_VAR</a:t>
            </a:r>
            <a:r>
              <a:rPr lang="en-US" altLang="en-US" sz="1800" dirty="0">
                <a:solidFill>
                  <a:schemeClr val="tx1"/>
                </a:solidFill>
              </a:rPr>
              <a:t>=$(echo $testVar | tr -d ‘\r’)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#&gt; ${MY_NEW_VAR} $(which scons) build/ARM/gem5.opt -j2 </a:t>
            </a:r>
            <a:r>
              <a:rPr lang="fr-FR" sz="1800" i="0" dirty="0">
                <a:solidFill>
                  <a:schemeClr val="tx1"/>
                </a:solidFill>
                <a:effectLst/>
              </a:rPr>
              <a:t>PYTHON_CONFIG=/usr/bin/python3-config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https://github.com/harvard-acc/gem5-aladdin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202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 Download Packages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512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Download </a:t>
            </a:r>
            <a:r>
              <a:rPr lang="en-US" altLang="en-US" sz="1800" b="1" dirty="0">
                <a:solidFill>
                  <a:schemeClr val="tx1"/>
                </a:solidFill>
              </a:rPr>
              <a:t>Packages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Linux Update/Upgrade: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sudo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sudo apt-get upgrade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48AA1-6057-463B-88ED-83C57DFC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3226470"/>
            <a:ext cx="5219700" cy="762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064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 Download Packages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584101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Gem5 environ</a:t>
            </a:r>
            <a:r>
              <a:rPr lang="en-US" altLang="en-US" sz="1800" b="1" dirty="0">
                <a:solidFill>
                  <a:schemeClr val="tx1"/>
                </a:solidFill>
              </a:rPr>
              <a:t>ment Packages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For Linux 20.04: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&gt; sudo apt install build-essential git m4 scons zlib1g zlib1g-dev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libprotobuf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protobuf-compiler libprotoc-dev libgoogle-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perftools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python3-dev python3-six python-is-python3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libboost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-all-dev pkg-config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F4AE1-644E-4AE7-B116-21F995DE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964173"/>
            <a:ext cx="4760391" cy="35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 Download Packages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944141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Setup Gem5 environ</a:t>
            </a:r>
            <a:r>
              <a:rPr lang="en-US" altLang="en-US" sz="1800" b="1" dirty="0">
                <a:solidFill>
                  <a:schemeClr val="tx1"/>
                </a:solidFill>
              </a:rPr>
              <a:t>ment 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gem5.org/documentation/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general_docs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/building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For VirtualBox/Ubuntu Linux is </a:t>
            </a:r>
            <a:r>
              <a:rPr lang="en-US" sz="1800" dirty="0">
                <a:solidFill>
                  <a:schemeClr val="tx1"/>
                </a:solidFill>
              </a:rPr>
              <a:t>18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.04: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&gt; sudo apt install build-essential git m4 scons zlib1g zlib1g-dev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libprotobuf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protobuf-compiler libprotoc-dev libgoogle-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perftools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-dev python3-dev python3-six python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libboost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-all-dev pkg-config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7667D-D8B0-4328-9660-0F4B1804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429000"/>
            <a:ext cx="4499992" cy="32557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345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50.1 Download Packages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3816349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Gem5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give us all gem5 we need. The gem5 is the simulate processor with various architecture like ARM, x86.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m4 is GNU macro processor.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--version 2.7.17; python-dev for C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Libgoogle-</a:t>
            </a:r>
            <a:r>
              <a:rPr lang="en-US" sz="1800" dirty="0" err="1">
                <a:solidFill>
                  <a:schemeClr val="tx1"/>
                </a:solidFill>
              </a:rPr>
              <a:t>perfortools</a:t>
            </a:r>
            <a:r>
              <a:rPr lang="en-US" sz="1800" dirty="0">
                <a:solidFill>
                  <a:schemeClr val="tx1"/>
                </a:solidFill>
              </a:rPr>
              <a:t>-dev: Google package for performance tools for C++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g++: 7.5.0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VirtualBox/Ubuntu, I asked the system administrator help to install for 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Alright, we got all the packages what we are going to do is we are going to be in the home directory.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17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50.2 Install Gem5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2573</Words>
  <Application>Microsoft Office PowerPoint</Application>
  <PresentationFormat>On-screen Show (4:3)</PresentationFormat>
  <Paragraphs>329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Wingdings</vt:lpstr>
      <vt:lpstr>Office 佈景主題</vt:lpstr>
      <vt:lpstr>50 Build/Run Gem5 in VirtualBox/Ubuntu</vt:lpstr>
      <vt:lpstr>50 Build/Run Gem5 Dependency in VirtualBox/Ubuntu</vt:lpstr>
      <vt:lpstr>50 Build/Run Gem5 Dependency in VirtualBox/Ubuntu</vt:lpstr>
      <vt:lpstr>50.1 Download Packages</vt:lpstr>
      <vt:lpstr>50.1 Download Packages</vt:lpstr>
      <vt:lpstr>50.1 Download Packages</vt:lpstr>
      <vt:lpstr>50.1 Download Packages</vt:lpstr>
      <vt:lpstr>50.1 Download Packages</vt:lpstr>
      <vt:lpstr>50.2 Install Gem5</vt:lpstr>
      <vt:lpstr>50.2 Install Gem5</vt:lpstr>
      <vt:lpstr>50.1 Install Gem5</vt:lpstr>
      <vt:lpstr>50.1 Install Gem5</vt:lpstr>
      <vt:lpstr>50.3 Build ARM/gem5.opt</vt:lpstr>
      <vt:lpstr>50.3 Build ARM/gem5.opt</vt:lpstr>
      <vt:lpstr>50.3 Build ARM/gem5.opt</vt:lpstr>
      <vt:lpstr>50.3 Build ARM/gem5.opt</vt:lpstr>
      <vt:lpstr>50.3 Build ARM/gem5.opt</vt:lpstr>
      <vt:lpstr>50.3 Build ARM/gem5.opt</vt:lpstr>
      <vt:lpstr>50.3 Build ARM/gem5.opt</vt:lpstr>
      <vt:lpstr>50.4 Test ARM/gem5.opt</vt:lpstr>
      <vt:lpstr>50.4 Test ARM/gem5.opt</vt:lpstr>
      <vt:lpstr>50.4 Test ARM/gem5.opt</vt:lpstr>
      <vt:lpstr>50.5 Verify C Code</vt:lpstr>
      <vt:lpstr>50.5 Verify C Code</vt:lpstr>
      <vt:lpstr>50.5 Verify C Code</vt:lpstr>
      <vt:lpstr>50.6 Build X86/gem5.prof</vt:lpstr>
      <vt:lpstr>50.6 Build X86/gem5.prof</vt:lpstr>
      <vt:lpstr>50.7 ARM Architecture</vt:lpstr>
      <vt:lpstr>50.7 ARM Architecture</vt:lpstr>
      <vt:lpstr>50.7 ARM Architecture</vt:lpstr>
      <vt:lpstr>50.7 ARM Architecture</vt:lpstr>
      <vt:lpstr>50.7 ARM Architecture</vt:lpstr>
      <vt:lpstr>50.8 Build Architectures</vt:lpstr>
      <vt:lpstr>50.8 Build Architectures</vt:lpstr>
      <vt:lpstr>50.9 Compile C Code</vt:lpstr>
      <vt:lpstr>50.9 Compile C Code</vt:lpstr>
      <vt:lpstr>50.10 Run X86 Code</vt:lpstr>
      <vt:lpstr>50.10 Run X86 Code</vt:lpstr>
      <vt:lpstr>50.10 Run X86 Code</vt:lpstr>
      <vt:lpstr>50.10 Run X86 Code</vt:lpstr>
      <vt:lpstr>50.10 Run X86 Code</vt:lpstr>
      <vt:lpstr>50.10 Run X86 Code</vt:lpstr>
      <vt:lpstr>50.11 Summary</vt:lpstr>
      <vt:lpstr>50.11 Summary</vt:lpstr>
      <vt:lpstr>50.11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1705</cp:revision>
  <dcterms:created xsi:type="dcterms:W3CDTF">2018-09-28T16:40:41Z</dcterms:created>
  <dcterms:modified xsi:type="dcterms:W3CDTF">2021-11-08T21:22:32Z</dcterms:modified>
</cp:coreProperties>
</file>