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379" r:id="rId4"/>
    <p:sldId id="377" r:id="rId5"/>
    <p:sldId id="378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7" d="100"/>
          <a:sy n="47" d="100"/>
        </p:scale>
        <p:origin x="72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70 Build/Run Gem5-Aladdin on Docker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52.4 Check Saved Image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8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26C211-A423-434D-B26B-9C38FFDC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66" y="2543915"/>
            <a:ext cx="8724900" cy="6381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52.4 Check Saved Image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373616" cy="9869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Check Saved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Check saved image gem5-aladdin_x86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images | grep x86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02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52.5 Run Saved Image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52.5 Run Saved Image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373616" cy="9869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Run Saved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Run saved image gem5-aladdin_x86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gem5-aladdin_x86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05ED2-2F74-4BAC-9C01-9263556B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29435"/>
            <a:ext cx="6181725" cy="40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8303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52.6 Verify Image Content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8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52.6 Verify Image Content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373616" cy="17354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Verify Image Content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Run saved image gem5-aladdin_x86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gem5-aladdin_x86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 the build/X86/gem5.opt is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>
                <a:solidFill>
                  <a:schemeClr val="tx1"/>
                </a:solidFill>
              </a:rPr>
              <a:t>ls -l </a:t>
            </a:r>
            <a:r>
              <a:rPr lang="en-US" sz="1800" dirty="0">
                <a:solidFill>
                  <a:schemeClr val="tx1"/>
                </a:solidFill>
              </a:rPr>
              <a:t>gem5-aladdin/build/X86/gem5.opt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34A8F-906C-4539-9003-EC1356C4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16" y="3379516"/>
            <a:ext cx="8258151" cy="11647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81622A-7BC7-4221-9CAD-89B79121B2D1}"/>
              </a:ext>
            </a:extLst>
          </p:cNvPr>
          <p:cNvSpPr/>
          <p:nvPr/>
        </p:nvSpPr>
        <p:spPr>
          <a:xfrm>
            <a:off x="457200" y="4044777"/>
            <a:ext cx="8373616" cy="464343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70 Build/Run Gem5-Aladdin on Docker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064896" cy="17157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Build/Run Gem5-Alddin on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pull xyzsam/gem5-aladdin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Chao Ma to give you the “pull” permission from Docker-Hub.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available images on local repository: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images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4E9A25-4F64-4305-B313-58AF3443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026268"/>
            <a:ext cx="5508104" cy="33300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058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70 Build/Run Gem5-Aladdin on Docker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064896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Build/Run Gem5-Alddin on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xyzsam/gem5-aladdin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/workspace/gem5-aladdin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2D3330-62BA-4ED0-BEA5-994ABFA1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8" y="2822941"/>
            <a:ext cx="8213526" cy="13507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610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52.1 Build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52.1 Build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28082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Architecture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/workspace/gem5-aladdin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python2.7 `which scons` build/X86/gem5.opt (OK)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python2.7 `which scons` build/ARM/gem5.opt (Error)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python2.7 `which scons` build/MIPS/gem5.opt (Error)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python2.7 `which scons` build/POWER/gem5.opt (Error)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python2.7 `which scons` build/RISCV/gem5.opt (Error)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python2.7 `which scons` build/SPARC/gem5.opt (Error)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4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52.2 Check Modified/Working Image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77CC75-747F-4565-8562-AC386B74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2" y="2853011"/>
            <a:ext cx="7896225" cy="31527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52.2 Check Modified/Working Image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373616" cy="129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 Modified/Working 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exit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ps -a | grep xyzsam/gem5-aladdin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Exit (0) About a minute ago is the image we want to save. Its ID is: 0bec1823b73.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8C677-E73D-4BDF-9695-7A20620FFF24}"/>
              </a:ext>
            </a:extLst>
          </p:cNvPr>
          <p:cNvSpPr/>
          <p:nvPr/>
        </p:nvSpPr>
        <p:spPr>
          <a:xfrm>
            <a:off x="655713" y="3582716"/>
            <a:ext cx="7896224" cy="782388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2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52.3 Save Modified Image into New Name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2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57E088-56C3-4C02-91F8-2499F2C9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64" y="2420888"/>
            <a:ext cx="7162576" cy="42346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52.3 Save Modified Image into New Name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373616" cy="9869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Save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Modified Image into New 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commit 0be0c1823b73 gem5-aladdin_x86.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Image name only lower cases is allowed.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8C677-E73D-4BDF-9695-7A20620FFF24}"/>
              </a:ext>
            </a:extLst>
          </p:cNvPr>
          <p:cNvSpPr/>
          <p:nvPr/>
        </p:nvSpPr>
        <p:spPr>
          <a:xfrm>
            <a:off x="3070176" y="5510210"/>
            <a:ext cx="4526160" cy="29505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CF079-845D-4152-9015-0758ABAFB09A}"/>
              </a:ext>
            </a:extLst>
          </p:cNvPr>
          <p:cNvSpPr/>
          <p:nvPr/>
        </p:nvSpPr>
        <p:spPr>
          <a:xfrm>
            <a:off x="1115616" y="3140968"/>
            <a:ext cx="1368152" cy="21602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0C1AB0-A1DB-4356-9720-08CB743B14D1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1799692" y="3356992"/>
            <a:ext cx="3533564" cy="215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9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7277</TotalTime>
  <Words>516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70 Build/Run Gem5-Aladdin on Docker</vt:lpstr>
      <vt:lpstr>70 Build/Run Gem5-Aladdin on Docker </vt:lpstr>
      <vt:lpstr>70 Build/Run Gem5-Aladdin on Docker </vt:lpstr>
      <vt:lpstr>52.1 Build Architecture</vt:lpstr>
      <vt:lpstr>52.1 Build Architecture</vt:lpstr>
      <vt:lpstr>52.2 Check Modified/Working Image</vt:lpstr>
      <vt:lpstr>52.2 Check Modified/Working Image</vt:lpstr>
      <vt:lpstr>52.3 Save Modified Image into New Name</vt:lpstr>
      <vt:lpstr>52.3 Save Modified Image into New Name</vt:lpstr>
      <vt:lpstr>52.4 Check Saved Image</vt:lpstr>
      <vt:lpstr>52.4 Check Saved Image</vt:lpstr>
      <vt:lpstr>52.5 Run Saved Image</vt:lpstr>
      <vt:lpstr>52.5 Run Saved Image</vt:lpstr>
      <vt:lpstr>52.6 Verify Image Content</vt:lpstr>
      <vt:lpstr>52.6 Verify Image Content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1731</cp:revision>
  <dcterms:created xsi:type="dcterms:W3CDTF">2018-09-28T16:40:41Z</dcterms:created>
  <dcterms:modified xsi:type="dcterms:W3CDTF">2021-11-08T21:13:01Z</dcterms:modified>
</cp:coreProperties>
</file>