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90" r:id="rId3"/>
    <p:sldId id="377" r:id="rId4"/>
    <p:sldId id="378" r:id="rId5"/>
    <p:sldId id="380" r:id="rId6"/>
    <p:sldId id="381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11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63HJ0nW9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71 Compile/Run Gem5-Aladdin C Code on Common Zone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71.4 Save into gem5-aladdin_hello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36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 into gem5-aladdin_hell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ps –a | grep _x86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Carefully check the ID 0443997f06c8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commit 0443997f06c8 gem5-aladdin_hello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04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71.5 Docker run gem5-aladdin_hello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71.5 Docker run gem5-aladdin_hello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673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Docker run gem5-aladdin_hello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ps –a | grep hello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AD93B-0147-4381-9E04-4499BC18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3" y="2230367"/>
            <a:ext cx="8373616" cy="7541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78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71.5 Docker run gem5-aladdin_hello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6479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Docker run gem5-aladdin_hello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–it gem5-aladdin_hello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370E43-310E-4B06-AF7B-A843458F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395537"/>
            <a:ext cx="6334125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600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71.1 Compile Code on Gem5-Aladdin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064896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Compile/Run Gem5-Alddin C-Code on Common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Previously, we save the xyzsam/gem5-alddin into gem5-aladdin_x86. Now, we start from gem5-aladdin_x86 and continue to 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gem5-aladdin_x86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&gt;&gt;/workspace&gt;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063487-689E-42C5-92EE-A85B19C0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533502"/>
            <a:ext cx="6057900" cy="685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71.1 Compile Code on Gem5-Aladdin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71.1 Compile Code on Gem5-Aladdin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3"/>
            <a:ext cx="8147248" cy="13551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Compile Code on Gem5-Aladdin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workspace&gt; cd 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workspace/gem5-aladdin&gt; gcc -static tests/test-progs/hello/src/hello.c –o tests/test-progs/hello/bin/x86/linux/hello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ABF2B-0579-4D87-AEFE-D7D4A8F8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96" y="2768279"/>
            <a:ext cx="7740352" cy="3181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A8FFED-C0D2-4C69-8556-79B4DF47E206}"/>
              </a:ext>
            </a:extLst>
          </p:cNvPr>
          <p:cNvSpPr/>
          <p:nvPr/>
        </p:nvSpPr>
        <p:spPr>
          <a:xfrm>
            <a:off x="827584" y="5372966"/>
            <a:ext cx="7776864" cy="504056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71.2 Run Compiled hello.c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F6B391-1250-45D6-8619-8B7E2560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3" y="2710268"/>
            <a:ext cx="7621488" cy="36460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71.2 Run Compiled hello.c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004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Compiled hello.c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/workspace/gem5-aladdin &gt; ./tests/test-progs/hello/bin/x86/linux/hello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Hello World!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8C677-E73D-4BDF-9695-7A20620FFF24}"/>
              </a:ext>
            </a:extLst>
          </p:cNvPr>
          <p:cNvSpPr/>
          <p:nvPr/>
        </p:nvSpPr>
        <p:spPr>
          <a:xfrm>
            <a:off x="790576" y="5661248"/>
            <a:ext cx="7453832" cy="62174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2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71.3 Build/Run hello.c on Gem5-Aladdin/Emulator X86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80BBD1-0183-47ED-8904-B02B0EB2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8" y="2710857"/>
            <a:ext cx="7308304" cy="41471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71.3 Build/Run hello.c on Gem5-Aladdin/Emulator X86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844"/>
            <a:ext cx="8373616" cy="136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Build/Run hello.c on Gem5-Aladdin/Emulator X86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/workspace/gem5-aladdin &gt; build/X86/gem5.opt configs</a:t>
            </a:r>
            <a:r>
              <a:rPr lang="en-US" sz="1800" b="1" dirty="0">
                <a:solidFill>
                  <a:srgbClr val="FF0000"/>
                </a:solidFill>
              </a:rPr>
              <a:t>/aladdin/aladdin_se.py </a:t>
            </a:r>
            <a:r>
              <a:rPr lang="en-US" sz="1800" dirty="0">
                <a:solidFill>
                  <a:schemeClr val="tx1"/>
                </a:solidFill>
              </a:rPr>
              <a:t>–c tests/test-progs/hello/bin/x86/linux/hello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Hello World!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https://www.youtube.com/watch?v=SW63HJ0nW90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8C677-E73D-4BDF-9695-7A20620FFF24}"/>
              </a:ext>
            </a:extLst>
          </p:cNvPr>
          <p:cNvSpPr/>
          <p:nvPr/>
        </p:nvSpPr>
        <p:spPr>
          <a:xfrm>
            <a:off x="1035519" y="6033827"/>
            <a:ext cx="5517681" cy="62174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8302A7-71A1-48EE-85BF-50E2190997E4}"/>
              </a:ext>
            </a:extLst>
          </p:cNvPr>
          <p:cNvSpPr/>
          <p:nvPr/>
        </p:nvSpPr>
        <p:spPr>
          <a:xfrm>
            <a:off x="951759" y="3825969"/>
            <a:ext cx="7274393" cy="621745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71.4 Save into gem5-aladdin_hello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437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71 Compile/Run Gem5-Aladdin C Code on Common Zone</vt:lpstr>
      <vt:lpstr>71.1 Compile Code on Gem5-Aladdin</vt:lpstr>
      <vt:lpstr>71.1 Compile Code on Gem5-Aladdin</vt:lpstr>
      <vt:lpstr>71.1 Compile Code on Gem5-Aladdin</vt:lpstr>
      <vt:lpstr>71.2 Run Compiled hello.c</vt:lpstr>
      <vt:lpstr>71.2 Run Compiled hello.c</vt:lpstr>
      <vt:lpstr>71.3 Build/Run hello.c on Gem5-Aladdin/Emulator X86</vt:lpstr>
      <vt:lpstr>71.3 Build/Run hello.c on Gem5-Aladdin/Emulator X86</vt:lpstr>
      <vt:lpstr>71.4 Save into gem5-aladdin_hello</vt:lpstr>
      <vt:lpstr>71.4 Save into gem5-aladdin_hello</vt:lpstr>
      <vt:lpstr>71.5 Docker run gem5-aladdin_hello</vt:lpstr>
      <vt:lpstr>71.5 Docker run gem5-aladdin_hello</vt:lpstr>
      <vt:lpstr>71.5 Docker run gem5-aladdin_hello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1741</cp:revision>
  <dcterms:created xsi:type="dcterms:W3CDTF">2018-09-28T16:40:41Z</dcterms:created>
  <dcterms:modified xsi:type="dcterms:W3CDTF">2021-11-09T18:37:11Z</dcterms:modified>
</cp:coreProperties>
</file>