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0" r:id="rId3"/>
    <p:sldId id="377" r:id="rId4"/>
    <p:sldId id="378" r:id="rId5"/>
    <p:sldId id="380" r:id="rId6"/>
    <p:sldId id="381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12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72 Gem5-Aladdin Auto Test: test_load_store 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72.4 Save into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36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into gem5-aladdin_hell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–a | grep _x86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Carefully check the ID 0443997f06c8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0443997f06c8 gem5-aladdin_hello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72.5 Docker run gem5-aladdin_hello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72.5 Docker run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673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run gem5-aladdin_hello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–a | grep 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AD93B-0147-4381-9E04-4499BC18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3" y="2230367"/>
            <a:ext cx="8373616" cy="754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7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72.5 Docker run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64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run gem5-aladdin_hello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–it gem5-aladdin_hello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70E43-310E-4B06-AF7B-A843458F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95537"/>
            <a:ext cx="633412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60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 Gem5-Aladdin Auto Test: test_load_store 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0707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Auto Test: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write the script to do the integration_test/test_load_store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gem5-aladdin-hello to gem5-aladdin_autotest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gem5-aladdin-hello gem5_aladdin_autotest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 | grep autotest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 | grep 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00524-02A5-47A6-90AF-2E9500680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8452"/>
            <a:ext cx="7920880" cy="3033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4E3CA9-CEB5-40A3-831F-0AD9B494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5" y="3941801"/>
            <a:ext cx="8097565" cy="7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72.1 Clean up 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72.1 Clean up test_load_store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355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up test_load_store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workspace&gt; 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workspace/gem5-aladdin&gt; gcc -static tests/test-progs/hello/src/hello.c –o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ABF2B-0579-4D87-AEFE-D7D4A8F8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6" y="2768279"/>
            <a:ext cx="7740352" cy="3181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A8FFED-C0D2-4C69-8556-79B4DF47E206}"/>
              </a:ext>
            </a:extLst>
          </p:cNvPr>
          <p:cNvSpPr/>
          <p:nvPr/>
        </p:nvSpPr>
        <p:spPr>
          <a:xfrm>
            <a:off x="827584" y="5372966"/>
            <a:ext cx="7776864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72.2 Run Compiled hello.c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F6B391-1250-45D6-8619-8B7E2560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2710268"/>
            <a:ext cx="7621488" cy="36460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72.2 Run Compiled hello.c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004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Compiled hello.c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/workspace/gem5-aladdin &gt; ./tests/test-progs/hello/bin/x86/linux/hello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 World!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790576" y="5661248"/>
            <a:ext cx="7453832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72.3 Build/Run hello.c on Gem5-Aladdin/Emulator X86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80BBD1-0183-47ED-8904-B02B0EB2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2710857"/>
            <a:ext cx="7308304" cy="4147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72.3 Build/Run hello.c on Gem5-Aladdin/Emulator X86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36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Build/Run hello.c on Gem5-Aladdin/Emulator X86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/workspace/gem5-aladdin &gt; build/X86/gem5.opt configs</a:t>
            </a:r>
            <a:r>
              <a:rPr lang="en-US" sz="1800" b="1" dirty="0">
                <a:solidFill>
                  <a:srgbClr val="FF0000"/>
                </a:solidFill>
              </a:rPr>
              <a:t>/aladdin/aladdin_se.py </a:t>
            </a:r>
            <a:r>
              <a:rPr lang="en-US" sz="1800" dirty="0">
                <a:solidFill>
                  <a:schemeClr val="tx1"/>
                </a:solidFill>
              </a:rPr>
              <a:t>–c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 World!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1035519" y="6033827"/>
            <a:ext cx="5517681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302A7-71A1-48EE-85BF-50E2190997E4}"/>
              </a:ext>
            </a:extLst>
          </p:cNvPr>
          <p:cNvSpPr/>
          <p:nvPr/>
        </p:nvSpPr>
        <p:spPr>
          <a:xfrm>
            <a:off x="951759" y="3825969"/>
            <a:ext cx="7274393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72.4 Save into gem5-aladdin_hello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457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72 Gem5-Aladdin Auto Test: test_load_store </vt:lpstr>
      <vt:lpstr>72 Gem5-Aladdin Auto Test: test_load_store </vt:lpstr>
      <vt:lpstr>72.1 Clean up test_load_store</vt:lpstr>
      <vt:lpstr>72.1 Clean up test_load_store</vt:lpstr>
      <vt:lpstr>72.2 Run Compiled hello.c</vt:lpstr>
      <vt:lpstr>72.2 Run Compiled hello.c</vt:lpstr>
      <vt:lpstr>72.3 Build/Run hello.c on Gem5-Aladdin/Emulator X86</vt:lpstr>
      <vt:lpstr>72.3 Build/Run hello.c on Gem5-Aladdin/Emulator X86</vt:lpstr>
      <vt:lpstr>72.4 Save into gem5-aladdin_hello</vt:lpstr>
      <vt:lpstr>72.4 Save into gem5-aladdin_hello</vt:lpstr>
      <vt:lpstr>72.5 Docker run gem5-aladdin_hello</vt:lpstr>
      <vt:lpstr>72.5 Docker run gem5-aladdin_hello</vt:lpstr>
      <vt:lpstr>72.5 Docker run gem5-aladdin_hello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1745</cp:revision>
  <dcterms:created xsi:type="dcterms:W3CDTF">2018-09-28T16:40:41Z</dcterms:created>
  <dcterms:modified xsi:type="dcterms:W3CDTF">2021-11-11T21:36:16Z</dcterms:modified>
</cp:coreProperties>
</file>