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90" r:id="rId3"/>
    <p:sldId id="377" r:id="rId4"/>
    <p:sldId id="378" r:id="rId5"/>
    <p:sldId id="397" r:id="rId6"/>
    <p:sldId id="393" r:id="rId7"/>
    <p:sldId id="391" r:id="rId8"/>
    <p:sldId id="398" r:id="rId9"/>
    <p:sldId id="392" r:id="rId10"/>
    <p:sldId id="394" r:id="rId11"/>
    <p:sldId id="395" r:id="rId12"/>
    <p:sldId id="399" r:id="rId13"/>
    <p:sldId id="396" r:id="rId14"/>
    <p:sldId id="400" r:id="rId15"/>
    <p:sldId id="401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11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lan-turing-institute/gem5-aladdin-boat/blob/master/configs/aladdin/aladdin_template.cf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75 Gem5-Aladdin test_load_store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75.4 Number of Instructions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7659444-8D7B-4572-B154-1DEFCC77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4" y="2620161"/>
            <a:ext cx="7991872" cy="13766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75.4 Number of Instructions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229600" cy="943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Number of Instructions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outputs/stats.txt, we get Number of instructions: 26069 (sim_insts)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AB329-0DE5-4BC1-8C26-C8E31B393619}"/>
              </a:ext>
            </a:extLst>
          </p:cNvPr>
          <p:cNvSpPr/>
          <p:nvPr/>
        </p:nvSpPr>
        <p:spPr>
          <a:xfrm>
            <a:off x="576064" y="3779371"/>
            <a:ext cx="7884368" cy="21602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75.5 Outputs/Summary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75.5 Outputs/Summary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3682752" cy="1440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Outputs/Summary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Cycle time = 3018 cycles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Overall Power: 22.0132 </a:t>
            </a:r>
            <a:r>
              <a:rPr lang="en-US" altLang="en-US" sz="1800" dirty="0" err="1">
                <a:solidFill>
                  <a:schemeClr val="tx1"/>
                </a:solidFill>
              </a:rPr>
              <a:t>mW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Total Area: 807763 uM^2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B7A495-EA36-4CBE-A76A-EE3DB36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52" y="944724"/>
            <a:ext cx="4314825" cy="515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240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75.6 IPC (Instruction Per Cycle)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75.6 IPC (Instruction Per Cycle)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075240" cy="1944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ICP (Instruction Per Cycle)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We calculate the IPC (Instruction Per Cycle) = (Number of instruction)/(Cycle Time) = 26069/3018 = 8.637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IPC = 8.637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Overall Power: 22.0132 </a:t>
            </a:r>
            <a:r>
              <a:rPr lang="en-US" altLang="en-US" sz="1800" dirty="0" err="1">
                <a:solidFill>
                  <a:schemeClr val="tx1"/>
                </a:solidFill>
              </a:rPr>
              <a:t>mW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Total Area: 807763 uM^2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0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75 Gem5-Aladdin test_load_store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064896" cy="38884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Gem5-Aladdin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describes the test_load_store for Aladdin Accelerator.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 test_load_store only uses the caches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The test_dma_load_store uses DMA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Both tests prepare data on the CPU, transfer the data into accelerator, and expect the accelerator to modify the data and write into the memory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Currently, gem5-aladdin does not support full-system simulation.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–it gem5-aladdin_hello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/workspace/gem5-aladdin/src/</a:t>
            </a:r>
            <a:r>
              <a:rPr lang="en-US" sz="1800" dirty="0" err="1">
                <a:solidFill>
                  <a:schemeClr val="tx1"/>
                </a:solidFill>
              </a:rPr>
              <a:t>alddin</a:t>
            </a:r>
            <a:r>
              <a:rPr lang="en-US" sz="1800" dirty="0">
                <a:solidFill>
                  <a:schemeClr val="tx1"/>
                </a:solidFill>
              </a:rPr>
              <a:t>/integration-</a:t>
            </a:r>
            <a:r>
              <a:rPr lang="en-US" sz="1800" dirty="0" err="1">
                <a:solidFill>
                  <a:schemeClr val="tx1"/>
                </a:solidFill>
              </a:rPr>
              <a:t>test.with</a:t>
            </a:r>
            <a:r>
              <a:rPr lang="en-US" sz="1800" dirty="0">
                <a:solidFill>
                  <a:schemeClr val="tx1"/>
                </a:solidFill>
              </a:rPr>
              <a:t>-</a:t>
            </a:r>
            <a:r>
              <a:rPr lang="en-US" sz="1800" dirty="0" err="1">
                <a:solidFill>
                  <a:schemeClr val="tx1"/>
                </a:solidFill>
              </a:rPr>
              <a:t>cpu</a:t>
            </a:r>
            <a:r>
              <a:rPr lang="en-US" sz="1800" dirty="0">
                <a:solidFill>
                  <a:schemeClr val="tx1"/>
                </a:solidFill>
              </a:rPr>
              <a:t>/test_load_store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chmod 755 run.sh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./run.sh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75.1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75.1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363272" cy="2592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$ALADDIN_HOME = /workspace/gem5-aladdin/src/aladdin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</a:t>
            </a:r>
            <a:r>
              <a:rPr lang="en-US" altLang="en-US" sz="1800" dirty="0">
                <a:solidFill>
                  <a:schemeClr val="tx1"/>
                </a:solidFill>
              </a:rPr>
              <a:t>test_load_store, 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arameters are: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 emulator is aladdin_se.py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2. number of CPU =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lang="en-US" altLang="en-US" sz="1800" dirty="0">
                <a:solidFill>
                  <a:schemeClr val="tx1"/>
                </a:solidFill>
              </a:rPr>
              <a:t>memory size = 4GB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System clock = 4GB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5.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Cache Line size = 64 bits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9334D1-50AF-4AAC-B0D3-2EBA4E8B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77" y="4005064"/>
            <a:ext cx="5758395" cy="22792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副標題 2">
            <a:extLst>
              <a:ext uri="{FF2B5EF4-FFF2-40B4-BE49-F238E27FC236}">
                <a16:creationId xmlns:a16="http://schemas.microsoft.com/office/drawing/2014/main" id="{52B8D34B-56A7-4F2A-825B-EAD83BD90FE3}"/>
              </a:ext>
            </a:extLst>
          </p:cNvPr>
          <p:cNvSpPr txBox="1">
            <a:spLocks/>
          </p:cNvSpPr>
          <p:nvPr/>
        </p:nvSpPr>
        <p:spPr>
          <a:xfrm>
            <a:off x="448773" y="4005064"/>
            <a:ext cx="2395035" cy="18002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6. Accelerator Configure file = gem5.cfg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final binary file is pre-compiled as “test_load_store”.</a:t>
            </a:r>
          </a:p>
        </p:txBody>
      </p:sp>
    </p:spTree>
    <p:extLst>
      <p:ext uri="{BB962C8B-B14F-4D97-AF65-F5344CB8AC3E}">
        <p14:creationId xmlns:p14="http://schemas.microsoft.com/office/powerpoint/2010/main" val="12906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75.2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test_store_load.cfg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2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75.2 test_store_load.cfg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363272" cy="6479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Test_store_load.cfg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Test Load Configuration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1FE709-3151-45F6-B5C9-87B2E1E3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142093"/>
            <a:ext cx="3571875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521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75.3 Accelerator Configuration: gem5.cfg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5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3028AA-45E2-4C34-AD1B-FC3767E2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98" y="2431993"/>
            <a:ext cx="5265902" cy="39354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B526C-5235-4289-89FB-2B5BB421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78"/>
            <a:ext cx="2511418" cy="25922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75.3 Accelerator Configuration: gem5.cfg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363272" cy="10080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Accelerator Configuration: gem5.cfg Default 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hlinkClick r:id="rId4"/>
              </a:rPr>
              <a:t>https://github.com/alan-turing-institute/gem5-aladdin-boat/blob/master/configs/aladdin/aladdin_template.cfg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B709C-E058-4C06-A2CC-106101D57747}"/>
              </a:ext>
            </a:extLst>
          </p:cNvPr>
          <p:cNvSpPr txBox="1"/>
          <p:nvPr/>
        </p:nvSpPr>
        <p:spPr>
          <a:xfrm>
            <a:off x="6825942" y="3106119"/>
            <a:ext cx="1994530" cy="1008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</a:rPr>
              <a:t>scratchpad refers to a special high-speed memory </a:t>
            </a:r>
            <a:r>
              <a:rPr lang="en-US" sz="1200" dirty="0">
                <a:solidFill>
                  <a:srgbClr val="0645AD"/>
                </a:solidFill>
              </a:rPr>
              <a:t>circuit</a:t>
            </a:r>
            <a:r>
              <a:rPr lang="en-US" sz="1200" b="0" i="0" dirty="0">
                <a:solidFill>
                  <a:srgbClr val="202122"/>
                </a:solidFill>
                <a:effectLst/>
              </a:rPr>
              <a:t> used to hold small items of data for rapid retrieval.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64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75.3 Accelerator Configuration: gem5.cfg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4023411" cy="7200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Accelerator Configuration: gem5.cfg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test_load_store configuration.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176A1B-A81A-4CB4-A4E0-957C28B4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86" y="2278917"/>
            <a:ext cx="4258747" cy="33883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1B0AA2-89F2-4F4E-8425-EFCD0163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90" y="1124744"/>
            <a:ext cx="4203401" cy="57059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389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7540</TotalTime>
  <Words>566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75 Gem5-Aladdin test_load_store</vt:lpstr>
      <vt:lpstr>75 Gem5-Aladdin test_load_store</vt:lpstr>
      <vt:lpstr>75.1 run.sh</vt:lpstr>
      <vt:lpstr>75.1 run.sh</vt:lpstr>
      <vt:lpstr>75.2 test_store_load.cfg</vt:lpstr>
      <vt:lpstr>75.2 test_store_load.cfg</vt:lpstr>
      <vt:lpstr>75.3 Accelerator Configuration: gem5.cfg</vt:lpstr>
      <vt:lpstr>75.3 Accelerator Configuration: gem5.cfg</vt:lpstr>
      <vt:lpstr>75.3 Accelerator Configuration: gem5.cfg</vt:lpstr>
      <vt:lpstr>75.4 Number of Instructions</vt:lpstr>
      <vt:lpstr>75.4 Number of Instructions</vt:lpstr>
      <vt:lpstr>75.5 Outputs/Summary</vt:lpstr>
      <vt:lpstr>75.5 Outputs/Summary</vt:lpstr>
      <vt:lpstr>75.6 IPC (Instruction Per Cycle)</vt:lpstr>
      <vt:lpstr>75.6 IPC (Instruction Per Cycle)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1766</cp:revision>
  <dcterms:created xsi:type="dcterms:W3CDTF">2018-09-28T16:40:41Z</dcterms:created>
  <dcterms:modified xsi:type="dcterms:W3CDTF">2021-11-10T00:41:43Z</dcterms:modified>
</cp:coreProperties>
</file>