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90" r:id="rId3"/>
    <p:sldId id="405" r:id="rId4"/>
    <p:sldId id="377" r:id="rId5"/>
    <p:sldId id="404" r:id="rId6"/>
    <p:sldId id="406" r:id="rId7"/>
    <p:sldId id="403" r:id="rId8"/>
    <p:sldId id="378" r:id="rId9"/>
    <p:sldId id="393" r:id="rId10"/>
    <p:sldId id="398" r:id="rId11"/>
    <p:sldId id="392" r:id="rId12"/>
    <p:sldId id="395" r:id="rId13"/>
    <p:sldId id="396" r:id="rId14"/>
    <p:sldId id="401" r:id="rId15"/>
    <p:sldId id="409" r:id="rId16"/>
    <p:sldId id="410" r:id="rId17"/>
    <p:sldId id="407" r:id="rId18"/>
    <p:sldId id="408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92049" autoAdjust="0"/>
  </p:normalViewPr>
  <p:slideViewPr>
    <p:cSldViewPr>
      <p:cViewPr varScale="1">
        <p:scale>
          <a:sx n="48" d="100"/>
          <a:sy n="48" d="100"/>
        </p:scale>
        <p:origin x="11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lan-turing-institute/gem5-aladdin-boat/blob/master/configs/aladdin/aladdin_template.cf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79 Gem5-Aladdin Summary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3028AA-45E2-4C34-AD1B-FC3767E23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898" y="2431993"/>
            <a:ext cx="5265902" cy="393546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B526C-5235-4289-89FB-2B5BB421C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64978"/>
            <a:ext cx="2511418" cy="259221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79.2 test_load_store case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363272" cy="10080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Accelerator Configuration by gem5.cfg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hlinkClick r:id="rId4"/>
              </a:rPr>
              <a:t>https://github.com/alan-turing-institute/gem5-aladdin-boat/blob/master/configs/aladdin/aladdin_template.cfg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B709C-E058-4C06-A2CC-106101D57747}"/>
              </a:ext>
            </a:extLst>
          </p:cNvPr>
          <p:cNvSpPr txBox="1"/>
          <p:nvPr/>
        </p:nvSpPr>
        <p:spPr>
          <a:xfrm>
            <a:off x="6825942" y="3106119"/>
            <a:ext cx="1994530" cy="1008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02122"/>
                </a:solidFill>
                <a:effectLst/>
              </a:rPr>
              <a:t>scratchpad refers to a special high-speed memory </a:t>
            </a:r>
            <a:r>
              <a:rPr lang="en-US" sz="1200" dirty="0">
                <a:solidFill>
                  <a:srgbClr val="0645AD"/>
                </a:solidFill>
              </a:rPr>
              <a:t>circuit</a:t>
            </a:r>
            <a:r>
              <a:rPr lang="en-US" sz="1200" b="0" i="0" dirty="0">
                <a:solidFill>
                  <a:srgbClr val="202122"/>
                </a:solidFill>
                <a:effectLst/>
              </a:rPr>
              <a:t> used to hold small items of data for rapid retrieval.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64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79.2 test_load_store case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4023411" cy="7200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Accelerator Configuration: gem5.cfg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test_load_store configuration.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176A1B-A81A-4CB4-A4E0-957C28B4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86" y="2278917"/>
            <a:ext cx="4258747" cy="338834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1B0AA2-89F2-4F4E-8425-EFCD01630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390" y="1124744"/>
            <a:ext cx="4203401" cy="57059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1389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7659444-8D7B-4572-B154-1DEFCC77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64" y="2620161"/>
            <a:ext cx="7991872" cy="13766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79.2 test_load_store case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229600" cy="7200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Number of Instructions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In outputs/stats.txt, we get Number of instructions: 26069 (sim_insts)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4AB329-0DE5-4BC1-8C26-C8E31B393619}"/>
              </a:ext>
            </a:extLst>
          </p:cNvPr>
          <p:cNvSpPr/>
          <p:nvPr/>
        </p:nvSpPr>
        <p:spPr>
          <a:xfrm>
            <a:off x="576064" y="3779371"/>
            <a:ext cx="7884368" cy="216024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9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79.2 test_load_store case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3682752" cy="1440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Outputs/Summary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Cycle time = 3018 cycles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Overall Power: 22.0132 </a:t>
            </a:r>
            <a:r>
              <a:rPr lang="en-US" altLang="en-US" sz="1800" dirty="0" err="1">
                <a:solidFill>
                  <a:schemeClr val="tx1"/>
                </a:solidFill>
              </a:rPr>
              <a:t>mW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Total Area: 807763 uM^2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B7A495-EA36-4CBE-A76A-EE3DB36F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52" y="944724"/>
            <a:ext cx="4314825" cy="5153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240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79.2 test_load_store case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075240" cy="1944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ICP (Instruction Per Cycle)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We calculate the IPC (Instruction Per Cycle) = (Number of instruction)/(Cycle Time) = 26069/3018 = 8.637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IPC = 8.637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Overall Power: 22.0132 </a:t>
            </a:r>
            <a:r>
              <a:rPr lang="en-US" altLang="en-US" sz="1800" dirty="0" err="1">
                <a:solidFill>
                  <a:schemeClr val="tx1"/>
                </a:solidFill>
              </a:rPr>
              <a:t>mW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Total Area: 807763 uM^2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70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79.2 test_load_store case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075240" cy="1944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Summary of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1. Prebuilt is running with number of instructions, cycle time, power, and area.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2. re-compile test_load_store-instrumented is not run due to memory address mapping.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3.  &gt; strip –s (strip all) file size is different from prebuilt. Need to know how gem5-aladdin build the </a:t>
            </a:r>
            <a:r>
              <a:rPr lang="en-US" altLang="en-US" sz="1800" dirty="0" err="1">
                <a:solidFill>
                  <a:schemeClr val="tx1"/>
                </a:solidFill>
              </a:rPr>
              <a:t>bimary</a:t>
            </a:r>
            <a:r>
              <a:rPr lang="en-US" altLang="en-US" sz="1800">
                <a:solidFill>
                  <a:schemeClr val="tx1"/>
                </a:solidFill>
              </a:rPr>
              <a:t>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035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79.2 test_load_store case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075240" cy="26796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Summary of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How to fix the problem?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In the </a:t>
            </a:r>
            <a:r>
              <a:rPr lang="en-US" altLang="en-US" sz="1800" dirty="0" err="1">
                <a:solidFill>
                  <a:schemeClr val="tx1"/>
                </a:solidFill>
              </a:rPr>
              <a:t>Makefile</a:t>
            </a:r>
            <a:r>
              <a:rPr lang="en-US" altLang="en-US" sz="1800" dirty="0">
                <a:solidFill>
                  <a:schemeClr val="tx1"/>
                </a:solidFill>
              </a:rPr>
              <a:t>, move the include. ../../common/Makefile.gem5 before </a:t>
            </a:r>
            <a:r>
              <a:rPr lang="en-US" altLang="en-US" sz="1800" dirty="0" err="1">
                <a:solidFill>
                  <a:schemeClr val="tx1"/>
                </a:solidFill>
              </a:rPr>
              <a:t>test_load_store.c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&gt; make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The test_load_store-gem binary is generated.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&gt; cp test_load_store-gem5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&gt; ./runs.sh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B24A92-1340-497E-B727-212062840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200445"/>
            <a:ext cx="4242166" cy="215343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691F62-2039-49BD-B9DD-A724BB84E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3" y="4251126"/>
            <a:ext cx="4242165" cy="20520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55FAAD-787E-46BB-8A6D-B0D14400F74F}"/>
              </a:ext>
            </a:extLst>
          </p:cNvPr>
          <p:cNvSpPr/>
          <p:nvPr/>
        </p:nvSpPr>
        <p:spPr>
          <a:xfrm>
            <a:off x="448814" y="5697223"/>
            <a:ext cx="3822636" cy="216097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75FD55-B888-45A5-A7AB-4BA211E0BF8E}"/>
              </a:ext>
            </a:extLst>
          </p:cNvPr>
          <p:cNvSpPr/>
          <p:nvPr/>
        </p:nvSpPr>
        <p:spPr>
          <a:xfrm>
            <a:off x="4690979" y="5049224"/>
            <a:ext cx="3972959" cy="576064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1C3CAD-E64B-4479-9736-73978EF8F59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4271450" y="5337256"/>
            <a:ext cx="419529" cy="46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648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79.3 test_dma_load_store case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5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79.3 test_dma_load_store case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075240" cy="1944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Test_dma_load_store case: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Two problems: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1. The outputs/stats.txt are empty. It should contain the number of instructions executed. We need to fix this problem.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2. The pre-built is running fine but re-compiled is broken.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605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79 Gem5-Aladdin Summary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064896" cy="2520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Gem5-Aladdin 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document discuss Gem5-Aladdin Accelerator.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Compile hello.c into binary and build X86 Aladdin SE (System Emulator)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The test_load_store only uses the caches only.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The test_dma_load_store uses DMA only.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Tests 2 and 3 prepare data on the CPU, transfer the data into accelerator, and expect the accelerator to modify the data and write into the memory system. Currently, gem5-aladdin does not support full-system simulation.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79 Gem5-Aladdin Summary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064896" cy="35283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Gem5-Aladdin 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gem5-aladdin docker image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Advantage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gem5-aladdin docker image contains the dependencies: gem5-aladdin, gem5, Boost Graph, LLVM, LLVM-Tracer, and Xenon. Easy for beginner.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Easy to run pre-built cases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Disadvantage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Build Architecture based on python2.7 (gem5 already moved to Python 3.8.8).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gem5-aladdin can only compile X86 architecture. Gem5 can build X86, ARM, MIPS, POWER, RISCV, SPARC,  ALPHA on my VirtualBox/Ubuntu.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Currently, failed in re-compile test_load_store and test_dma_load_store,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20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79.1 Build/Run hello.c on X86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3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79.1 Build/Run hello.c on X86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24482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Build/Run hello.c on X86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docker-</a:t>
            </a:r>
            <a:r>
              <a:rPr lang="en-US" sz="1800" dirty="0" err="1">
                <a:solidFill>
                  <a:schemeClr val="tx1"/>
                </a:solidFill>
              </a:rPr>
              <a:t>aladdin_hello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-it gem5-aladdin_hello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scripts/01_hello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Compile hello.c into hello binary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./01_hello.scr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gcc –static …/hello.c –o …/hello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DB58DE-7B33-4C6A-9A90-630CB420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60516"/>
            <a:ext cx="8264083" cy="20420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9779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79.1 Build/Run hello.c on X86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064896" cy="14142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Build/Run hello.c on X86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Build hello X86 binary with aladdin_se.py (System Emulator) and run.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./02_hello_x86.scr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build/X86/gem5.opt …/aladdin_se.py -c ../hello (X86 binary)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7D506A-437A-40D8-B29F-FB52C1E78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898244"/>
            <a:ext cx="8064896" cy="14142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8892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79.2 test_load_store case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5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79.2 test_load_store case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363272" cy="25922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test_load_store: 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un.sh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$ALADDIN_HOME = /workspace/gem5-aladdin/src/aladdin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</a:t>
            </a:r>
            <a:r>
              <a:rPr lang="en-US" altLang="en-US" sz="1800" dirty="0">
                <a:solidFill>
                  <a:schemeClr val="tx1"/>
                </a:solidFill>
              </a:rPr>
              <a:t>test_load_store, 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arameters are: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 emulator is aladdin_se.py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2. number of CPU =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</a:t>
            </a:r>
            <a:r>
              <a:rPr lang="en-US" altLang="en-US" sz="1800" dirty="0">
                <a:solidFill>
                  <a:schemeClr val="tx1"/>
                </a:solidFill>
              </a:rPr>
              <a:t>memory size = 4GB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System clock = 4GB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5.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Cache Line size = 64 bits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9334D1-50AF-4AAC-B0D3-2EBA4E8BC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077" y="4005064"/>
            <a:ext cx="5758395" cy="22792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副標題 2">
            <a:extLst>
              <a:ext uri="{FF2B5EF4-FFF2-40B4-BE49-F238E27FC236}">
                <a16:creationId xmlns:a16="http://schemas.microsoft.com/office/drawing/2014/main" id="{52B8D34B-56A7-4F2A-825B-EAD83BD90FE3}"/>
              </a:ext>
            </a:extLst>
          </p:cNvPr>
          <p:cNvSpPr txBox="1">
            <a:spLocks/>
          </p:cNvSpPr>
          <p:nvPr/>
        </p:nvSpPr>
        <p:spPr>
          <a:xfrm>
            <a:off x="448773" y="4005064"/>
            <a:ext cx="2395035" cy="18002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6. Accelerator Configure file = gem5.cfg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The final binary file is pre-compiled as “test_load_store”.</a:t>
            </a:r>
          </a:p>
        </p:txBody>
      </p:sp>
    </p:spTree>
    <p:extLst>
      <p:ext uri="{BB962C8B-B14F-4D97-AF65-F5344CB8AC3E}">
        <p14:creationId xmlns:p14="http://schemas.microsoft.com/office/powerpoint/2010/main" val="129064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79.2 test_load_store case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363272" cy="6479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Test_load_store: </a:t>
            </a:r>
            <a:r>
              <a:rPr lang="en-US" altLang="en-US" sz="1800" b="1" dirty="0" err="1">
                <a:solidFill>
                  <a:schemeClr val="tx1"/>
                </a:solidFill>
              </a:rPr>
              <a:t>test_load_store.cfg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Test Load Configuration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1FE709-3151-45F6-B5C9-87B2E1E3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142093"/>
            <a:ext cx="3571875" cy="1571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521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7634</TotalTime>
  <Words>1043</Words>
  <Application>Microsoft Office PowerPoint</Application>
  <PresentationFormat>On-screen Show (4:3)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79 Gem5-Aladdin Summary</vt:lpstr>
      <vt:lpstr>79 Gem5-Aladdin Summary</vt:lpstr>
      <vt:lpstr>79 Gem5-Aladdin Summary</vt:lpstr>
      <vt:lpstr>79.1 Build/Run hello.c on X86</vt:lpstr>
      <vt:lpstr>79.1 Build/Run hello.c on X86</vt:lpstr>
      <vt:lpstr>79.1 Build/Run hello.c on X86</vt:lpstr>
      <vt:lpstr>79.2 test_load_store case</vt:lpstr>
      <vt:lpstr>79.2 test_load_store case</vt:lpstr>
      <vt:lpstr>79.2 test_load_store case</vt:lpstr>
      <vt:lpstr>79.2 test_load_store case</vt:lpstr>
      <vt:lpstr>79.2 test_load_store case</vt:lpstr>
      <vt:lpstr>79.2 test_load_store case</vt:lpstr>
      <vt:lpstr>79.2 test_load_store case</vt:lpstr>
      <vt:lpstr>79.2 test_load_store case</vt:lpstr>
      <vt:lpstr>79.2 test_load_store case</vt:lpstr>
      <vt:lpstr>79.2 test_load_store case</vt:lpstr>
      <vt:lpstr>79.3 test_dma_load_store case</vt:lpstr>
      <vt:lpstr>79.3 test_dma_load_store case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1783</cp:revision>
  <dcterms:created xsi:type="dcterms:W3CDTF">2018-09-28T16:40:41Z</dcterms:created>
  <dcterms:modified xsi:type="dcterms:W3CDTF">2021-11-10T20:59:10Z</dcterms:modified>
</cp:coreProperties>
</file>