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82" r:id="rId3"/>
    <p:sldId id="284" r:id="rId4"/>
    <p:sldId id="311" r:id="rId5"/>
    <p:sldId id="389" r:id="rId6"/>
    <p:sldId id="391" r:id="rId7"/>
    <p:sldId id="390" r:id="rId8"/>
    <p:sldId id="310" r:id="rId9"/>
    <p:sldId id="312" r:id="rId10"/>
    <p:sldId id="321" r:id="rId11"/>
    <p:sldId id="393" r:id="rId12"/>
    <p:sldId id="394" r:id="rId13"/>
    <p:sldId id="313" r:id="rId14"/>
    <p:sldId id="318" r:id="rId15"/>
    <p:sldId id="320" r:id="rId16"/>
    <p:sldId id="25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70" autoAdjust="0"/>
    <p:restoredTop sz="96806" autoAdjust="0"/>
  </p:normalViewPr>
  <p:slideViewPr>
    <p:cSldViewPr>
      <p:cViewPr varScale="1">
        <p:scale>
          <a:sx n="45" d="100"/>
          <a:sy n="45" d="100"/>
        </p:scale>
        <p:origin x="122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vard-acc/ALADDIN" TargetMode="External"/><Relationship Id="rId7" Type="http://schemas.openxmlformats.org/officeDocument/2006/relationships/hyperlink" Target="https://github.com/xyzsam/xenon" TargetMode="External"/><Relationship Id="rId2" Type="http://schemas.openxmlformats.org/officeDocument/2006/relationships/hyperlink" Target="https://github.com/harvard-acc/gem5-aladdi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lvm.org/docs/GettingStarted.html#checkout" TargetMode="External"/><Relationship Id="rId5" Type="http://schemas.openxmlformats.org/officeDocument/2006/relationships/hyperlink" Target="https://github.com/harvard-acc/LLVM-Tracer" TargetMode="External"/><Relationship Id="rId4" Type="http://schemas.openxmlformats.org/officeDocument/2006/relationships/hyperlink" Target="https://www.boost.org/doc/libs/1_72_0/more/getting_started/unix-variants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s.google.com/g/gem5-aladdin-users/c/ZYEajO4Iuiw?pli=1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100 Gem5-Aladdin Dataset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100.1 Build X86, ARM, POWER, and ALPHA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219256" cy="23042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X86, ARM, POWER, and ALPHA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Run Docker gem5_aladdin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run gem5_aladdin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data #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cd /workspace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LLVM-Tracer      gem5-aladdin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https://www.youtube.com/watch?v=bi0cKgmRuiA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A38C3C-6C69-4060-8323-CF8B9A0B1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933056"/>
            <a:ext cx="4876800" cy="1028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31740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100.1 Build X86, ARM, POWER, and ALPHA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219256" cy="20162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X86, ARM, POWER, and ALPHA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cd gem5-aladdin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rgbClr val="242424"/>
                </a:solidFill>
                <a:effectLst/>
              </a:rPr>
              <a:t>&gt; python2.7 `which scons` build/X86/gem5.opt -j4           # </a:t>
            </a:r>
            <a:r>
              <a:rPr lang="en-US" sz="1800" dirty="0">
                <a:solidFill>
                  <a:srgbClr val="242424"/>
                </a:solidFill>
              </a:rPr>
              <a:t>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rgbClr val="242424"/>
                </a:solidFill>
                <a:effectLst/>
              </a:rPr>
              <a:t>&gt; python2.7 `which scons` build/ARM/gem5.opt -j4      # Error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rgbClr val="242424"/>
                </a:solidFill>
                <a:effectLst/>
              </a:rPr>
              <a:t>&gt; python2.7 `which scons` build/ALPHA/gem5.opt -j4      # Error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rgbClr val="242424"/>
                </a:solidFill>
                <a:effectLst/>
              </a:rPr>
              <a:t>&gt; python2.7 `which scons` build/POWER/gem5.opt -j4      # Error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i="0" dirty="0">
              <a:solidFill>
                <a:srgbClr val="242424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i="0" dirty="0">
              <a:solidFill>
                <a:srgbClr val="242424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https://www.youtube.com/watch?v=bi0cKgmRuiA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848ACD-D611-4226-B418-17B5BA38E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07" y="3788768"/>
            <a:ext cx="7589985" cy="254528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78531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10.2 Set L1 Cache/L2 Cache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69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10.2 applications/gem5_aladdin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424936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Run.sh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/workspace/gem5-alladin.src/aladdin/integration-test/with-</a:t>
            </a:r>
            <a:r>
              <a:rPr lang="en-US" sz="1800" dirty="0" err="1">
                <a:solidFill>
                  <a:schemeClr val="tx1"/>
                </a:solidFill>
              </a:rPr>
              <a:t>cpu</a:t>
            </a:r>
            <a:r>
              <a:rPr lang="en-US" sz="1800" dirty="0">
                <a:solidFill>
                  <a:schemeClr val="tx1"/>
                </a:solidFill>
              </a:rPr>
              <a:t>/test-load-store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vi run.sh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COPY from gem5-aladdin container into local machine container.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https://www.youtube.com/watch?v=bi0cKgmRuiA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FDF389-6FEE-4233-86A6-483294401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431" y="2780927"/>
            <a:ext cx="4653161" cy="365302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646CF2D-67A4-4A83-A28B-FACF445C1EF5}"/>
              </a:ext>
            </a:extLst>
          </p:cNvPr>
          <p:cNvSpPr/>
          <p:nvPr/>
        </p:nvSpPr>
        <p:spPr>
          <a:xfrm>
            <a:off x="2411760" y="4653136"/>
            <a:ext cx="2952328" cy="1512168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27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10.2 applications/gem5_aladdin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11404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Run.sh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https://gem5-users.gem5.narkive.com/4xVBlf3c/verify-cache-configuration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dse/applications/performance/app_wrapper_pfermance.py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https://www.youtube.com/watch?v=bi0cKgmRuiA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D78A39-1E3F-450F-8A2F-C3B58859B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2580616"/>
            <a:ext cx="5462190" cy="3880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1766155-BACD-48A9-A296-D551139C7900}"/>
              </a:ext>
            </a:extLst>
          </p:cNvPr>
          <p:cNvSpPr/>
          <p:nvPr/>
        </p:nvSpPr>
        <p:spPr>
          <a:xfrm>
            <a:off x="4788024" y="4690546"/>
            <a:ext cx="4501480" cy="1656184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副標題 2">
            <a:extLst>
              <a:ext uri="{FF2B5EF4-FFF2-40B4-BE49-F238E27FC236}">
                <a16:creationId xmlns:a16="http://schemas.microsoft.com/office/drawing/2014/main" id="{C41474E3-3749-43D3-B7B0-F12071BF12DE}"/>
              </a:ext>
            </a:extLst>
          </p:cNvPr>
          <p:cNvSpPr txBox="1">
            <a:spLocks/>
          </p:cNvSpPr>
          <p:nvPr/>
        </p:nvSpPr>
        <p:spPr>
          <a:xfrm>
            <a:off x="499226" y="2490892"/>
            <a:ext cx="3328088" cy="252228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--l1d_size: L1 Data Cache Size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--l1d_assoc: L1 Data Associativity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--l1i_size: L1 Instruction Cache.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-- l1i_assoc; L1 Instruction Association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--l2_size, --l2_assoc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426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10.2 applications/gem5_aladdin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424936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Run.sh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/workspace/gem5-alladin.src/aladdin/integration-test/with-</a:t>
            </a:r>
            <a:r>
              <a:rPr lang="en-US" sz="1800" dirty="0" err="1">
                <a:solidFill>
                  <a:schemeClr val="tx1"/>
                </a:solidFill>
              </a:rPr>
              <a:t>cpu</a:t>
            </a:r>
            <a:r>
              <a:rPr lang="en-US" sz="1800" dirty="0">
                <a:solidFill>
                  <a:schemeClr val="tx1"/>
                </a:solidFill>
              </a:rPr>
              <a:t>/test-load-store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vi run.sh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COPY from gem5-aladdin container into local machine container.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https://www.youtube.com/watch?v=bi0cKgmRuiA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2360D1-5582-462A-9FC6-1BEEE6984B9E}"/>
              </a:ext>
            </a:extLst>
          </p:cNvPr>
          <p:cNvSpPr txBox="1"/>
          <p:nvPr/>
        </p:nvSpPr>
        <p:spPr>
          <a:xfrm>
            <a:off x="2699792" y="4844182"/>
            <a:ext cx="4120440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AppWrapperPerforamce._build_app_command</a:t>
            </a:r>
            <a:r>
              <a:rPr lang="en-US" sz="1400" dirty="0"/>
              <a:t>()</a:t>
            </a:r>
          </a:p>
          <a:p>
            <a:r>
              <a:rPr lang="en-US" sz="1400" dirty="0"/>
              <a:t>[app_wrapper_performance.cpp]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C1110-57CC-46DB-A3CC-7FC8EFAE309A}"/>
              </a:ext>
            </a:extLst>
          </p:cNvPr>
          <p:cNvSpPr txBox="1"/>
          <p:nvPr/>
        </p:nvSpPr>
        <p:spPr>
          <a:xfrm>
            <a:off x="3491880" y="3715297"/>
            <a:ext cx="2016224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AppWrapper._execute</a:t>
            </a:r>
            <a:r>
              <a:rPr lang="en-US" sz="1400" dirty="0"/>
              <a:t>()</a:t>
            </a:r>
          </a:p>
          <a:p>
            <a:r>
              <a:rPr lang="en-US" sz="1400" dirty="0"/>
              <a:t>[app_wrapper.cpp]</a:t>
            </a:r>
          </a:p>
        </p:txBody>
      </p:sp>
    </p:spTree>
    <p:extLst>
      <p:ext uri="{BB962C8B-B14F-4D97-AF65-F5344CB8AC3E}">
        <p14:creationId xmlns:p14="http://schemas.microsoft.com/office/powerpoint/2010/main" val="3468659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100 Download Gen5-Aladdin in Secure Zone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48965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Download Gen5-Aladdin in Secure Zone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gem5-aladdin simulator integrate the following dependencies: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gem5-aladdin framework: 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gem5-alddin dependencies: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gem5 dependencies: https://www.gem5.org/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aladdin dependencies: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2.1 Aladdin source code/installation: </a:t>
            </a:r>
            <a:r>
              <a:rPr lang="en-US" sz="1800" dirty="0">
                <a:solidFill>
                  <a:schemeClr val="tx1"/>
                </a:solidFill>
                <a:hlinkClick r:id="rId3"/>
              </a:rPr>
              <a:t>https://github.com/harvard-acc/ALADDIN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2.2 Boost Graph Library source code and installation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4"/>
              </a:rPr>
              <a:t>https://www.boost.org/doc/libs/1_72_0/more/getting_started/unix-variants.html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2.3 LLVM Tracer source code/installation: </a:t>
            </a:r>
            <a:r>
              <a:rPr lang="en-US" sz="1800" dirty="0">
                <a:solidFill>
                  <a:schemeClr val="tx1"/>
                </a:solidFill>
                <a:hlinkClick r:id="rId5"/>
              </a:rPr>
              <a:t>https://github.com/harvard-acc/LLVM-Tracer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2.4 llvm_project for headers and development: </a:t>
            </a:r>
            <a:r>
              <a:rPr lang="en-US" sz="1800" dirty="0">
                <a:solidFill>
                  <a:schemeClr val="tx1"/>
                </a:solidFill>
                <a:hlinkClick r:id="rId6"/>
              </a:rPr>
              <a:t>https://llvm.org/docs/GettingStarted.html#checkout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Xenon Design Sweep Generation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7"/>
              </a:rPr>
              <a:t>https://github.com/xyzsam/xenon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41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100 Gem5-Aladdin Dataset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31683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Gem5-Aladdin Dataset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document describe how to generate the gem5-aladdin dataset.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is difference between Gem5, Aladdin, and Gem5-aladdin?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https://groups.google.com/g/gem5-aladdin-users/c/ZYEajO4Iuiw?pli=1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1. gem5 gives you modeling capabilities for DRAM, caches, CPUs, and more. The dynamic trace is generated by LLVM-Tracer.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gem5-aladdin is the integrated simulator. The two simulators exchange actual data in the program (like the contents of an array) when you perform a DMA load/store, for example.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Answer: gem5-aladdin combines gem5 and aladdin simulator together.</a:t>
            </a:r>
            <a:endParaRPr lang="en-US" sz="1800" b="0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https://www.youtube.com/watch?v=bi0cKgmRuiA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58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100 Gem5-Aladdin Dataset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36004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Gem5-Aladdin Dataset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From Noah: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42424"/>
                </a:solidFill>
                <a:effectLst/>
              </a:rPr>
              <a:t>gem5-Aladdin is already built in the gem5-aladdin image.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42424"/>
                </a:solidFill>
                <a:effectLst/>
              </a:rPr>
              <a:t>DSE Platform further wraps that image in the dse-platform/gem5-aladdin image, which is one of the images that gets created when you run build.py.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42424"/>
                </a:solidFill>
                <a:effectLst/>
              </a:rPr>
              <a:t>It does this by adding app_wrapper_gem5_aladdin.py to the image as the main entry point.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42424"/>
                </a:solidFill>
                <a:effectLst/>
              </a:rPr>
              <a:t>build.py and launch.py invoke Docker Compose to build the images and launch the containers, respectively.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42424"/>
                </a:solidFill>
                <a:effectLst/>
              </a:rPr>
              <a:t>There is no $ALADDIN_HOME environment variable; the output is written to a generated path in the Docker volume.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https://www.youtube.com/watch?v=bi0cKgmRuiA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88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51 Download Gen5-Aladdin in Secure Zone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53285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Gen5-Aladdin in Secure Zone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Question 1: How to build Gem5-Aladdin?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From Noah: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rgbClr val="242424"/>
                </a:solidFill>
                <a:effectLst/>
              </a:rPr>
              <a:t>I built gem5-Aladdin in the following way: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42424"/>
                </a:solidFill>
              </a:rPr>
              <a:t>1. </a:t>
            </a:r>
            <a:r>
              <a:rPr lang="en-US" sz="1800" i="0" dirty="0">
                <a:solidFill>
                  <a:srgbClr val="242424"/>
                </a:solidFill>
                <a:effectLst/>
              </a:rPr>
              <a:t>Start with xyzsam/gem5-aladdin image,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42424"/>
                </a:solidFill>
              </a:rPr>
              <a:t>2. </a:t>
            </a:r>
            <a:r>
              <a:rPr lang="en-US" sz="1800" i="0" dirty="0">
                <a:solidFill>
                  <a:srgbClr val="242424"/>
                </a:solidFill>
                <a:effectLst/>
              </a:rPr>
              <a:t>cd gem5-aladdin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42424"/>
                </a:solidFill>
              </a:rPr>
              <a:t>3. </a:t>
            </a:r>
            <a:r>
              <a:rPr lang="en-US" sz="1800" i="0" dirty="0">
                <a:solidFill>
                  <a:srgbClr val="242424"/>
                </a:solidFill>
                <a:effectLst/>
              </a:rPr>
              <a:t>python2.7 `which </a:t>
            </a:r>
            <a:r>
              <a:rPr lang="en-US" sz="1800" i="0" dirty="0" err="1">
                <a:solidFill>
                  <a:srgbClr val="242424"/>
                </a:solidFill>
                <a:effectLst/>
              </a:rPr>
              <a:t>scons</a:t>
            </a:r>
            <a:r>
              <a:rPr lang="en-US" sz="1800" i="0" dirty="0">
                <a:solidFill>
                  <a:srgbClr val="242424"/>
                </a:solidFill>
                <a:effectLst/>
              </a:rPr>
              <a:t>` build/X86/gem5.opt -j4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rgbClr val="242424"/>
                </a:solidFill>
                <a:effectLst/>
              </a:rPr>
              <a:t>Binary is located at /workspace/gem5-aladdin/build/X86/gem5.opt.</a:t>
            </a:r>
            <a:endParaRPr lang="en-US" sz="1800" dirty="0">
              <a:solidFill>
                <a:srgbClr val="242424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rgbClr val="242424"/>
                </a:solidFill>
                <a:effectLst/>
              </a:rPr>
              <a:t>The xyzsam/gem5-aladdin image had all of the dependencies required to build already loaded.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rgbClr val="242424"/>
                </a:solidFill>
                <a:effectLst/>
              </a:rPr>
              <a:t>Building open-source software has cost many people many, many hours of work because it's usually not a straightforward process, and it is especially difficult in the secure zone due to the lack of internet access.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rgbClr val="242424"/>
                </a:solidFill>
                <a:effectLst/>
              </a:rPr>
              <a:t>This is why we decided to rely on Docker images because only one person needs to build it once, and then everyone can use it in any Linux environment. </a:t>
            </a:r>
            <a:endParaRPr lang="en-US" sz="1800" dirty="0">
              <a:solidFill>
                <a:srgbClr val="242424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rgbClr val="242424"/>
                </a:solidFill>
                <a:effectLst/>
              </a:rPr>
              <a:t>Concerning the disk space, you can talk to Chao about it; I don't have any control over that.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67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51 Download Gen5-Aladdin in Secure Zone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43204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Gen5-Aladdin in Secure Zone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Question 2: </a:t>
            </a:r>
            <a:r>
              <a:rPr lang="en-US" sz="1800" i="0" dirty="0">
                <a:solidFill>
                  <a:srgbClr val="242424"/>
                </a:solidFill>
                <a:effectLst/>
              </a:rPr>
              <a:t>When you build in image, can we copy the executable file out of Linux? Can you re-compile the application (*.c). Last time, I make change and make, it gave me the error.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42424"/>
                </a:solidFill>
              </a:rPr>
              <a:t>Form Noah: </a:t>
            </a:r>
            <a:r>
              <a:rPr lang="en-US" sz="1800" b="0" i="0" dirty="0">
                <a:solidFill>
                  <a:srgbClr val="242424"/>
                </a:solidFill>
                <a:effectLst/>
              </a:rPr>
              <a:t>Yes, you can copy the executable file out of the container. However, it probably will not run because there will likely be missing dependencies and differences in system libraries.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42424"/>
                </a:solidFill>
                <a:effectLst/>
              </a:rPr>
              <a:t>You should be able to recompile the application inside a container. However, I don't know if you can use make. The instructions I used indicated that it should be compiled with </a:t>
            </a:r>
            <a:r>
              <a:rPr lang="en-US" sz="1800" b="0" i="0" dirty="0" err="1">
                <a:solidFill>
                  <a:srgbClr val="242424"/>
                </a:solidFill>
                <a:effectLst/>
              </a:rPr>
              <a:t>scons</a:t>
            </a:r>
            <a:r>
              <a:rPr lang="en-US" sz="1800" b="0" i="0" dirty="0">
                <a:solidFill>
                  <a:srgbClr val="242424"/>
                </a:solidFill>
                <a:effectLst/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Question 3: </a:t>
            </a:r>
            <a:r>
              <a:rPr lang="en-US" sz="1800" b="0" i="0" dirty="0">
                <a:solidFill>
                  <a:srgbClr val="242424"/>
                </a:solidFill>
                <a:effectLst/>
              </a:rPr>
              <a:t>How do you recompile </a:t>
            </a:r>
            <a:r>
              <a:rPr lang="en-US" sz="1800" b="0" i="0" dirty="0" err="1">
                <a:solidFill>
                  <a:srgbClr val="242424"/>
                </a:solidFill>
                <a:effectLst/>
              </a:rPr>
              <a:t>appication</a:t>
            </a:r>
            <a:r>
              <a:rPr lang="en-US" sz="1800" b="0" i="0" dirty="0">
                <a:solidFill>
                  <a:srgbClr val="242424"/>
                </a:solidFill>
                <a:effectLst/>
              </a:rPr>
              <a:t> inside the container? Is there any documents described how to recompile the application?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42424"/>
                </a:solidFill>
              </a:rPr>
              <a:t>From: Noah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42424"/>
                </a:solidFill>
                <a:effectLst/>
              </a:rPr>
              <a:t>You do Steps 2 and 3 above.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568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51 Download Gen5-Aladdin in Secure Zone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23042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Gen5-Aladdin in Secure Zone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effectLst/>
              </a:rPr>
              <a:t>Question 4:  I modify the *.c files and make. It does not work.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effectLst/>
              </a:rPr>
              <a:t>From Noah: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</a:t>
            </a:r>
            <a:r>
              <a:rPr lang="en-US" sz="1800" dirty="0">
                <a:solidFill>
                  <a:schemeClr val="tx1"/>
                </a:solidFill>
                <a:effectLst/>
              </a:rPr>
              <a:t>he application (*.c file) cannot be changed. Only the configuration can be changed.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Question 5: H</a:t>
            </a:r>
            <a:r>
              <a:rPr lang="en-US" sz="1800" dirty="0">
                <a:solidFill>
                  <a:schemeClr val="tx1"/>
                </a:solidFill>
                <a:effectLst/>
              </a:rPr>
              <a:t>ow to change CPU technologies (Cortex M4, M5, A8, and etc.)?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Noah: </a:t>
            </a:r>
            <a:r>
              <a:rPr lang="en-US" sz="1800" dirty="0">
                <a:solidFill>
                  <a:schemeClr val="tx1"/>
                </a:solidFill>
                <a:effectLst/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N</a:t>
            </a:r>
            <a:r>
              <a:rPr lang="en-US" sz="1800" dirty="0">
                <a:solidFill>
                  <a:schemeClr val="tx1"/>
                </a:solidFill>
                <a:effectLst/>
              </a:rPr>
              <a:t>o sure right now.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0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100 Gem5-Aladdin Dataset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21602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Gem5-Aladdin Dataset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see the gem5-aladdin image on our system: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images | grep gem5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“gem5-aladdin” is generated “2 months ago”.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four people using DSE platform: jcheng (Jun Cheng), pchen (Peter Chen), wchan (Jason Waiyuen Chan), and nsherril (Noah Sherril)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https://www.youtube.com/watch?v=bi0cKgmRuiA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EC7105-466A-4902-981F-51F45C99F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89040"/>
            <a:ext cx="7620000" cy="13144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455F9BC-46A0-480D-9ED8-BC4AC2FA87A3}"/>
              </a:ext>
            </a:extLst>
          </p:cNvPr>
          <p:cNvSpPr/>
          <p:nvPr/>
        </p:nvSpPr>
        <p:spPr>
          <a:xfrm>
            <a:off x="755576" y="4610488"/>
            <a:ext cx="7632848" cy="195815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04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100.1 Build X86, ARM, POWER, and ALPHA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32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4720</TotalTime>
  <Words>1372</Words>
  <Application>Microsoft Office PowerPoint</Application>
  <PresentationFormat>On-screen Show (4:3)</PresentationFormat>
  <Paragraphs>151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佈景主題</vt:lpstr>
      <vt:lpstr>100 Gem5-Aladdin Dataset</vt:lpstr>
      <vt:lpstr>100 Download Gen5-Aladdin in Secure Zone</vt:lpstr>
      <vt:lpstr>100 Gem5-Aladdin Dataset</vt:lpstr>
      <vt:lpstr>100 Gem5-Aladdin Dataset</vt:lpstr>
      <vt:lpstr>51 Download Gen5-Aladdin in Secure Zone</vt:lpstr>
      <vt:lpstr>51 Download Gen5-Aladdin in Secure Zone</vt:lpstr>
      <vt:lpstr>51 Download Gen5-Aladdin in Secure Zone</vt:lpstr>
      <vt:lpstr>100 Gem5-Aladdin Dataset</vt:lpstr>
      <vt:lpstr>100.1 Build X86, ARM, POWER, and ALPHA</vt:lpstr>
      <vt:lpstr>100.1 Build X86, ARM, POWER, and ALPHA</vt:lpstr>
      <vt:lpstr>100.1 Build X86, ARM, POWER, and ALPHA</vt:lpstr>
      <vt:lpstr>10.2 Set L1 Cache/L2 Cache</vt:lpstr>
      <vt:lpstr>10.2 applications/gem5_aladdin</vt:lpstr>
      <vt:lpstr>10.2 applications/gem5_aladdin</vt:lpstr>
      <vt:lpstr>10.2 applications/gem5_aladdin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1375</cp:revision>
  <dcterms:created xsi:type="dcterms:W3CDTF">2018-09-28T16:40:41Z</dcterms:created>
  <dcterms:modified xsi:type="dcterms:W3CDTF">2021-11-02T23:59:54Z</dcterms:modified>
</cp:coreProperties>
</file>