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4" r:id="rId3"/>
    <p:sldId id="382" r:id="rId4"/>
    <p:sldId id="389" r:id="rId5"/>
    <p:sldId id="391" r:id="rId6"/>
    <p:sldId id="390" r:id="rId7"/>
    <p:sldId id="385" r:id="rId8"/>
    <p:sldId id="386" r:id="rId9"/>
    <p:sldId id="402" r:id="rId10"/>
    <p:sldId id="403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22" autoAdjust="0"/>
    <p:restoredTop sz="92049" autoAdjust="0"/>
  </p:normalViewPr>
  <p:slideViewPr>
    <p:cSldViewPr>
      <p:cViewPr varScale="1">
        <p:scale>
          <a:sx n="45" d="100"/>
          <a:sy n="45" d="100"/>
        </p:scale>
        <p:origin x="122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harvard-acc/ALADDIN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vard-acc/ALADDIN" TargetMode="External"/><Relationship Id="rId7" Type="http://schemas.openxmlformats.org/officeDocument/2006/relationships/hyperlink" Target="https://github.com/xyzsam/xenon" TargetMode="External"/><Relationship Id="rId2" Type="http://schemas.openxmlformats.org/officeDocument/2006/relationships/hyperlink" Target="https://github.com/harvard-acc/gem5-aladdi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lvm.org/docs/GettingStarted.html#checkout" TargetMode="External"/><Relationship Id="rId5" Type="http://schemas.openxmlformats.org/officeDocument/2006/relationships/hyperlink" Target="https://github.com/harvard-acc/LLVM-Tracer" TargetMode="External"/><Relationship Id="rId4" Type="http://schemas.openxmlformats.org/officeDocument/2006/relationships/hyperlink" Target="https://www.boost.org/doc/libs/1_72_0/more/getting_started/unix-variant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harvard-acc/ALADDIN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harvard-acc/ALADDI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53 Build Boost Graph Library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51.2 Build Boost Graph Library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3"/>
            <a:ext cx="8363272" cy="13680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Boost Graph Library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https://github.com/harvard-acc/ALADDIN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ls prefix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Check generated boost graph library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F5EF74-0870-4492-8334-3C5CA6548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28937"/>
            <a:ext cx="8229600" cy="1000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2729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53 Build Boost Graph Library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4752528" cy="15121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Boost Graph in Secure Zone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document describes how to build Gem5-Aladdin.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assume you download all the files on the right.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E36B91-0EC2-4F35-8B8D-8EF80E209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246435"/>
            <a:ext cx="3476625" cy="5229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9058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53 Build Boost Graph Library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48965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Boost Graph in Secure Zone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gem5-aladdin simulator integrate the following dependencies: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gem5-aladdin framework: 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gem5-alddin dependencies: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gem5 dependencies: https://www.gem5.org/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aladdin dependencies: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2.1 Aladdin source code/installation: </a:t>
            </a:r>
            <a:r>
              <a:rPr lang="en-US" sz="1800" dirty="0">
                <a:solidFill>
                  <a:schemeClr val="tx1"/>
                </a:solidFill>
                <a:hlinkClick r:id="rId3"/>
              </a:rPr>
              <a:t>https://github.com/harvard-acc/ALADDIN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2.2 Boost Graph Library source code and installation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4"/>
              </a:rPr>
              <a:t>https://www.boost.org/doc/libs/1_72_0/more/getting_started/unix-variants.html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2.3 LLVM Tracer source code/installation: </a:t>
            </a:r>
            <a:r>
              <a:rPr lang="en-US" sz="1800" dirty="0">
                <a:solidFill>
                  <a:schemeClr val="tx1"/>
                </a:solidFill>
                <a:hlinkClick r:id="rId5"/>
              </a:rPr>
              <a:t>https://github.com/harvard-acc/LLVM-Tracer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2.4 llvm_project for headers and development: </a:t>
            </a:r>
            <a:r>
              <a:rPr lang="en-US" sz="1800" dirty="0">
                <a:solidFill>
                  <a:schemeClr val="tx1"/>
                </a:solidFill>
                <a:hlinkClick r:id="rId6"/>
              </a:rPr>
              <a:t>https://llvm.org/docs/GettingStarted.html#checkout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Xenon Design Sweep Generation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7"/>
              </a:rPr>
              <a:t>https://github.com/xyzsam/xenon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41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53 Build Boost Graph Library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53285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Boost Graph in Secure Zone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Question 1: How to build Gem5-Aladdin?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From Noah: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rgbClr val="242424"/>
                </a:solidFill>
                <a:effectLst/>
              </a:rPr>
              <a:t>I built gem5-Aladdin in the following way: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42424"/>
                </a:solidFill>
              </a:rPr>
              <a:t>1. </a:t>
            </a:r>
            <a:r>
              <a:rPr lang="en-US" sz="1800" i="0" dirty="0">
                <a:solidFill>
                  <a:srgbClr val="242424"/>
                </a:solidFill>
                <a:effectLst/>
              </a:rPr>
              <a:t>Start with xyzsam/gem5-aladdin image,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42424"/>
                </a:solidFill>
              </a:rPr>
              <a:t>2. </a:t>
            </a:r>
            <a:r>
              <a:rPr lang="en-US" sz="1800" i="0" dirty="0">
                <a:solidFill>
                  <a:srgbClr val="242424"/>
                </a:solidFill>
                <a:effectLst/>
              </a:rPr>
              <a:t>cd gem5-aladdin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42424"/>
                </a:solidFill>
              </a:rPr>
              <a:t>3. </a:t>
            </a:r>
            <a:r>
              <a:rPr lang="en-US" sz="1800" i="0" dirty="0">
                <a:solidFill>
                  <a:srgbClr val="242424"/>
                </a:solidFill>
                <a:effectLst/>
              </a:rPr>
              <a:t>python2.7 `which scons` build/X86/gem5.opt -j4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rgbClr val="242424"/>
                </a:solidFill>
                <a:effectLst/>
              </a:rPr>
              <a:t>Binary is located at /workspace/gem5-aladdin/build/X86/gem5.opt.</a:t>
            </a:r>
            <a:endParaRPr lang="en-US" sz="1800" dirty="0">
              <a:solidFill>
                <a:srgbClr val="242424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rgbClr val="242424"/>
                </a:solidFill>
                <a:effectLst/>
              </a:rPr>
              <a:t>The xyzsam/gem5-aladdin image had all of the dependencies required to build already loaded.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rgbClr val="242424"/>
                </a:solidFill>
                <a:effectLst/>
              </a:rPr>
              <a:t>Building open-source software has cost many people many, many hours of work because it's usually not a straightforward process, and it is especially difficult in the secure zone due to the lack of internet access.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rgbClr val="242424"/>
                </a:solidFill>
                <a:effectLst/>
              </a:rPr>
              <a:t>This is why we decided to rely on Docker images because only one person needs to build it once, and then everyone can use it in any Linux environment. </a:t>
            </a:r>
            <a:endParaRPr lang="en-US" sz="1800" dirty="0">
              <a:solidFill>
                <a:srgbClr val="242424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rgbClr val="242424"/>
                </a:solidFill>
                <a:effectLst/>
              </a:rPr>
              <a:t>Concerning the disk space, you can talk to Chao about it; I don't have any control over that.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679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53 Build Boost Graph Library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43204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Boost Graph in Secure Zone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Question 2: </a:t>
            </a:r>
            <a:r>
              <a:rPr lang="en-US" sz="1800" i="0" dirty="0">
                <a:solidFill>
                  <a:srgbClr val="242424"/>
                </a:solidFill>
                <a:effectLst/>
              </a:rPr>
              <a:t>When you build in image, can we copy the executable file out of Linux? Can you re-compile the application (*.c). Last time, I make change and make, it gave me the error.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42424"/>
                </a:solidFill>
              </a:rPr>
              <a:t>Form Noah: </a:t>
            </a:r>
            <a:r>
              <a:rPr lang="en-US" sz="1800" b="0" i="0" dirty="0">
                <a:solidFill>
                  <a:srgbClr val="242424"/>
                </a:solidFill>
                <a:effectLst/>
              </a:rPr>
              <a:t>Yes, you can copy the executable file out of the container. However, it probably will not run because there will likely be missing dependencies and differences in system libraries.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42424"/>
                </a:solidFill>
                <a:effectLst/>
              </a:rPr>
              <a:t>You should be able to recompile the application inside a container. However, I don't know if you can use make. The instructions I used indicated that it should be compiled with scons.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Question 3: </a:t>
            </a:r>
            <a:r>
              <a:rPr lang="en-US" sz="1800" b="0" i="0" dirty="0">
                <a:solidFill>
                  <a:srgbClr val="242424"/>
                </a:solidFill>
                <a:effectLst/>
              </a:rPr>
              <a:t>How do you recompile </a:t>
            </a:r>
            <a:r>
              <a:rPr lang="en-US" sz="1800" b="0" i="0" dirty="0" err="1">
                <a:solidFill>
                  <a:srgbClr val="242424"/>
                </a:solidFill>
                <a:effectLst/>
              </a:rPr>
              <a:t>appication</a:t>
            </a:r>
            <a:r>
              <a:rPr lang="en-US" sz="1800" b="0" i="0" dirty="0">
                <a:solidFill>
                  <a:srgbClr val="242424"/>
                </a:solidFill>
                <a:effectLst/>
              </a:rPr>
              <a:t> inside the container? Is there any documents described how to recompile the application?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42424"/>
                </a:solidFill>
              </a:rPr>
              <a:t>From: Noah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42424"/>
                </a:solidFill>
                <a:effectLst/>
              </a:rPr>
              <a:t>You do Steps 2 and 3 above.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56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53 Build Boost Graph Library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23042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Boost Graph in Secure Zone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effectLst/>
              </a:rPr>
              <a:t>Question 4:  I modify the *.c files and make. It does not work.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effectLst/>
              </a:rPr>
              <a:t>From Noah: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</a:t>
            </a:r>
            <a:r>
              <a:rPr lang="en-US" sz="1800" dirty="0">
                <a:solidFill>
                  <a:schemeClr val="tx1"/>
                </a:solidFill>
                <a:effectLst/>
              </a:rPr>
              <a:t>he application (*.c file) cannot be changed. Only the configuration can be changed.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Question 5: H</a:t>
            </a:r>
            <a:r>
              <a:rPr lang="en-US" sz="1800" dirty="0">
                <a:solidFill>
                  <a:schemeClr val="tx1"/>
                </a:solidFill>
                <a:effectLst/>
              </a:rPr>
              <a:t>ow to change CPU technologies (Cortex M4, M5, A8, and etc.)?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Noah: </a:t>
            </a:r>
            <a:r>
              <a:rPr lang="en-US" sz="1800" dirty="0">
                <a:solidFill>
                  <a:schemeClr val="tx1"/>
                </a:solidFill>
                <a:effectLst/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N</a:t>
            </a:r>
            <a:r>
              <a:rPr lang="en-US" sz="1800" dirty="0">
                <a:solidFill>
                  <a:schemeClr val="tx1"/>
                </a:solidFill>
                <a:effectLst/>
              </a:rPr>
              <a:t>o sure right now.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0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53.2 Build Boost Graph Library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9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51.2 Build Boost Graph Library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3"/>
            <a:ext cx="8363272" cy="20881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Boost Graph Library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https://github.com/harvard-acc/ALADDIN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cd ~/gem5-aladdin/gem5-aladdin-dependencies/boost_graph_lib/boost_1_72_0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vi 01_build_boost.scr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./boostrap.sh –prefix=./prefix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./b2 install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1CB6AF-5C37-4981-8352-20219DB4D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948" y="3638228"/>
            <a:ext cx="2590800" cy="1104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4171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51.2 Build Boost Graph Library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3"/>
            <a:ext cx="8363272" cy="10169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Boost Graph Library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https://github.com/harvard-acc/ALADDIN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./01_build_boos.scr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9CB298-DBA7-4D72-872B-EDEFB6857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481903"/>
            <a:ext cx="5443711" cy="403670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09721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6134</TotalTime>
  <Words>816</Words>
  <Application>Microsoft Office PowerPoint</Application>
  <PresentationFormat>On-screen Show (4:3)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53 Build Boost Graph Library</vt:lpstr>
      <vt:lpstr>53 Build Boost Graph Library</vt:lpstr>
      <vt:lpstr>53 Build Boost Graph Library</vt:lpstr>
      <vt:lpstr>53 Build Boost Graph Library</vt:lpstr>
      <vt:lpstr>53 Build Boost Graph Library</vt:lpstr>
      <vt:lpstr>53 Build Boost Graph Library</vt:lpstr>
      <vt:lpstr>53.2 Build Boost Graph Library</vt:lpstr>
      <vt:lpstr>51.2 Build Boost Graph Library</vt:lpstr>
      <vt:lpstr>51.2 Build Boost Graph Library</vt:lpstr>
      <vt:lpstr>51.2 Build Boost Graph Library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1568</cp:revision>
  <dcterms:created xsi:type="dcterms:W3CDTF">2018-09-28T16:40:41Z</dcterms:created>
  <dcterms:modified xsi:type="dcterms:W3CDTF">2021-11-02T21:06:14Z</dcterms:modified>
</cp:coreProperties>
</file>