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78" r:id="rId3"/>
    <p:sldId id="450" r:id="rId4"/>
    <p:sldId id="445" r:id="rId5"/>
    <p:sldId id="446" r:id="rId6"/>
    <p:sldId id="447" r:id="rId7"/>
    <p:sldId id="448" r:id="rId8"/>
    <p:sldId id="449" r:id="rId9"/>
    <p:sldId id="451" r:id="rId10"/>
    <p:sldId id="452" r:id="rId11"/>
    <p:sldId id="377" r:id="rId12"/>
    <p:sldId id="444" r:id="rId13"/>
    <p:sldId id="419" r:id="rId14"/>
    <p:sldId id="435" r:id="rId15"/>
    <p:sldId id="429" r:id="rId16"/>
    <p:sldId id="422" r:id="rId17"/>
    <p:sldId id="407" r:id="rId18"/>
    <p:sldId id="405" r:id="rId19"/>
    <p:sldId id="430" r:id="rId20"/>
    <p:sldId id="408" r:id="rId21"/>
    <p:sldId id="409" r:id="rId22"/>
    <p:sldId id="431" r:id="rId23"/>
    <p:sldId id="423" r:id="rId24"/>
    <p:sldId id="410" r:id="rId25"/>
    <p:sldId id="411" r:id="rId26"/>
    <p:sldId id="424" r:id="rId27"/>
    <p:sldId id="412" r:id="rId28"/>
    <p:sldId id="413" r:id="rId29"/>
    <p:sldId id="426" r:id="rId30"/>
    <p:sldId id="414" r:id="rId31"/>
    <p:sldId id="432" r:id="rId32"/>
    <p:sldId id="434" r:id="rId33"/>
    <p:sldId id="439" r:id="rId34"/>
    <p:sldId id="440" r:id="rId35"/>
    <p:sldId id="441" r:id="rId36"/>
    <p:sldId id="427" r:id="rId37"/>
    <p:sldId id="415" r:id="rId38"/>
    <p:sldId id="442" r:id="rId39"/>
    <p:sldId id="443" r:id="rId40"/>
    <p:sldId id="428" r:id="rId41"/>
    <p:sldId id="416" r:id="rId42"/>
    <p:sldId id="417" r:id="rId43"/>
    <p:sldId id="418" r:id="rId44"/>
    <p:sldId id="436" r:id="rId45"/>
    <p:sldId id="437" r:id="rId46"/>
    <p:sldId id="438" r:id="rId47"/>
    <p:sldId id="259" r:id="rId4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48" d="100"/>
          <a:sy n="48" d="100"/>
        </p:scale>
        <p:origin x="11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63HJ0nW90" TargetMode="External"/><Relationship Id="rId2" Type="http://schemas.openxmlformats.org/officeDocument/2006/relationships/hyperlink" Target="https://groups.google.com/g/gem5-gpu-dev/c/eBYX06Klkd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60 Build/Run Gem5 Dependency in Common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60.1 Setup Anaconda Environment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26642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Anaconda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Activate gem5 </a:t>
            </a:r>
            <a:r>
              <a:rPr lang="en-US" altLang="en-US" sz="1800" b="1" dirty="0" err="1">
                <a:solidFill>
                  <a:schemeClr val="tx1"/>
                </a:solidFill>
              </a:rPr>
              <a:t>environemnt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(base) pchen@sjchpc03-ux: ~$ conda activate 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(gem5) pchen@sjchpc03-ux: ~$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(gem5) pchen@sjchpc03-ux: ~$ conda deactivate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(base) pchen@sjchpc03-ux: ~$ conda </a:t>
            </a:r>
            <a:r>
              <a:rPr lang="en-US" sz="1800" dirty="0" err="1">
                <a:solidFill>
                  <a:schemeClr val="tx1"/>
                </a:solidFill>
              </a:rPr>
              <a:t>deavtivate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pchen@sjchpc03-ux: ~$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63F32-E8C3-42E0-A505-5CED056FA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221163"/>
            <a:ext cx="5553075" cy="1524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3336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60.2 Build gem5.opt In Anaconda gem5 Environment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3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60.2 Build gem5.opt In Anaconda gem5 Environment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17281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Download </a:t>
            </a:r>
            <a:r>
              <a:rPr lang="en-US" altLang="en-US" sz="1800" b="1" dirty="0">
                <a:solidFill>
                  <a:schemeClr val="tx1"/>
                </a:solidFill>
              </a:rPr>
              <a:t>Packages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Linux Update/Upgrade: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sudo apt-get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sudo apt-get upgrade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I am not sudo user. Cannot update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https://www.gem5.org/documentation/general_docs/building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98404E-37D6-496D-AF22-8B06E0EDD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02" y="3396394"/>
            <a:ext cx="8147248" cy="9229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6955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60.1 Setup Anaconda Environment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1872133"/>
          </a:xfrm>
          <a:solidFill>
            <a:schemeClr val="bg1"/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Setup Gem5 environ</a:t>
            </a:r>
            <a:r>
              <a:rPr lang="en-US" altLang="en-US" sz="1800" b="1" dirty="0">
                <a:solidFill>
                  <a:schemeClr val="tx1"/>
                </a:solidFill>
              </a:rPr>
              <a:t>ment Packages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For Linux 20.04: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&gt; sudo apt install build-essential git m4 scons zlib1g zlib1g-dev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libprotobuf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-dev protobuf-compiler libprotoc-dev libgoogle-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perftools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-dev python3-dev python3-six python-is-python3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libboost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-all-dev pkg-config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Ask Chao Ma to install for us.</a:t>
            </a:r>
            <a:endParaRPr lang="en-US" sz="1800" b="0" i="0" dirty="0">
              <a:solidFill>
                <a:schemeClr val="tx1"/>
              </a:solidFill>
              <a:effectLst/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978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60.1 Setup Anaconda Environment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1944141"/>
          </a:xfrm>
          <a:solidFill>
            <a:schemeClr val="bg1"/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Setup Gem5 environ</a:t>
            </a:r>
            <a:r>
              <a:rPr lang="en-US" altLang="en-US" sz="1800" b="1" dirty="0">
                <a:solidFill>
                  <a:schemeClr val="tx1"/>
                </a:solidFill>
              </a:rPr>
              <a:t>ment Packages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gem5.org/documentation/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general_docs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/building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For Secure Zone Linux is </a:t>
            </a:r>
            <a:r>
              <a:rPr lang="en-US" sz="1800" dirty="0">
                <a:solidFill>
                  <a:schemeClr val="tx1"/>
                </a:solidFill>
              </a:rPr>
              <a:t>18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.04: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&gt; sudo apt install build-essential git m4 scons zlib1g zlib1g-dev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libprotobuf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-dev protobuf-compiler libprotoc-dev libgoogle-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perftools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-dev python3-dev python3-six python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libboost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-all-dev pkg-config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87667D-D8B0-4328-9660-0F4B18047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429000"/>
            <a:ext cx="4499992" cy="325579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9345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60.1 Setup Anaconda Environment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2592213"/>
          </a:xfrm>
          <a:solidFill>
            <a:schemeClr val="bg1"/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Gem5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give us all gem5 we need. The gem5 is the simulate processor with various architecture like ARM, x86.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m4 is GNU macro processor.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--version 2.7.17; python-dev for C API.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Libgoogle-</a:t>
            </a:r>
            <a:r>
              <a:rPr lang="en-US" sz="1800" dirty="0" err="1">
                <a:solidFill>
                  <a:schemeClr val="tx1"/>
                </a:solidFill>
              </a:rPr>
              <a:t>perfortools</a:t>
            </a:r>
            <a:r>
              <a:rPr lang="en-US" sz="1800" dirty="0">
                <a:solidFill>
                  <a:schemeClr val="tx1"/>
                </a:solidFill>
              </a:rPr>
              <a:t>-dev: Google package for performance tools for C++ program.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g++: 7.5.0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DB65CD-3117-432E-89C9-121C28F46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44" y="3636059"/>
            <a:ext cx="5076056" cy="29028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0317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52.2 Build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9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52.3 Build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296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ARM/gem5.opt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python3 `which scons` build/ARM/gem5</a:t>
            </a:r>
            <a:r>
              <a:rPr lang="en-US" sz="1800">
                <a:solidFill>
                  <a:schemeClr val="tx1"/>
                </a:solidFill>
              </a:rPr>
              <a:t>.opt-j9 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PYTHON_CONFIG=/usr/bin/python3-config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52.3 Build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31144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ARM/gem5.opt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Gem5.opt (gem with 5 optimizations) is the executable file that we want to build for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Here, we use the “scons” to create “build” folder, the most popular “ARM” architecture, and final executable file is “gem5.opt”.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gem5.opt stand for the number of optimization is 5. Rather than saying performance monitor or debugging mode.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https://groups.google.com/g/gem5-gpu-dev/c/eBYX06KlkdM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Specify the PYTHON_CONFIG = /usr/bin/python3-config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scons build/ARM/gem5.opt 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PYTHON_CONFIG=/</a:t>
            </a:r>
            <a:r>
              <a:rPr lang="fr-FR" sz="1800" b="0" i="0" dirty="0" err="1">
                <a:solidFill>
                  <a:schemeClr val="tx1"/>
                </a:solidFill>
                <a:effectLst/>
              </a:rPr>
              <a:t>usr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/bin/python3-config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59BD38-A9A2-427B-909D-E756D1563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61" y="4602137"/>
            <a:ext cx="7019925" cy="1457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93436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52.3 Build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1201" y="1306960"/>
            <a:ext cx="8147248" cy="6818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ARM/gem5.opt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Building message: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2C2845-98A2-485B-B777-FE375DD14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324" y="2163142"/>
            <a:ext cx="5648151" cy="42413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3282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60 Download Packages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7620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Download </a:t>
            </a:r>
            <a:r>
              <a:rPr lang="en-US" altLang="en-US" sz="1800" b="1" dirty="0">
                <a:solidFill>
                  <a:schemeClr val="tx1"/>
                </a:solidFill>
              </a:rPr>
              <a:t>Packages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git clone https://gem5.googlesource.com/public/gem5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6CF969-6070-41CD-BF6A-9805226DD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58" y="2318943"/>
            <a:ext cx="8147248" cy="12151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90644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52.3 Build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8596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Gem5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 am using an optional switch -j2 instead of using scons in serial.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takes the advantage of multiple processes. It will be a little bit faster when build.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scons build/ARM/gem5.opt -j2 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PYTHON_CONFIG=/</a:t>
            </a:r>
            <a:r>
              <a:rPr lang="fr-FR" sz="1800" b="0" i="0" dirty="0" err="1">
                <a:solidFill>
                  <a:schemeClr val="tx1"/>
                </a:solidFill>
                <a:effectLst/>
              </a:rPr>
              <a:t>usr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/bin/python3-config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3DA4C-9286-431A-ADCE-A6DCCBB71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398293"/>
            <a:ext cx="4648200" cy="1400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60771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52.3 Build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0080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ARM/gem5.opt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scons build/ARM/gem5.opt -j2 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PYTHON_CONFIG=/</a:t>
            </a:r>
            <a:r>
              <a:rPr lang="fr-FR" sz="1800" b="0" i="0" dirty="0" err="1">
                <a:solidFill>
                  <a:schemeClr val="tx1"/>
                </a:solidFill>
                <a:effectLst/>
              </a:rPr>
              <a:t>usr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/bin/python3-config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building gem5.opt. It will take hours to build.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9FA60-663C-4DD3-A817-6E500C500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886" y="2564979"/>
            <a:ext cx="5095875" cy="3143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8959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52.3 Build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1520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ARM/gem5.opt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 secure zone: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python3 `which scons` build/X86/gem5.opt –j9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447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52.4 Test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30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52.4 Test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32402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 ARM/gem5.opt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just finished the CPU emulator for the ARM architecture.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are going to test it works or not.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build/ARM/gem5.opt configs/example/se.py -c tests/test-progs/hello/bin/arm/linux/hello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Here, we use “/build/ARM/gem5.opt” just built.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call “configs/example/se.py” “se” stand for system emulation mode.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going to use pre-compiled binary called “hello” that is in the “tests/test-progs/hello/bin/arm/linux” directory. This is a pre-compiled binary, static binary.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70DCE-70A6-4D12-8D91-22661897A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75" y="4657887"/>
            <a:ext cx="6591697" cy="1881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53730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52.4 Test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6543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 ARM/gem5.opt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Here, we see this is the command option we supplied.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frequency at tick/sec.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“hello world” is the only output from the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70DCE-70A6-4D12-8D91-22661897A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185370"/>
            <a:ext cx="6591697" cy="1881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9447D6-5CCF-4B7C-BC47-EA5FA733C42B}"/>
              </a:ext>
            </a:extLst>
          </p:cNvPr>
          <p:cNvSpPr/>
          <p:nvPr/>
        </p:nvSpPr>
        <p:spPr>
          <a:xfrm>
            <a:off x="1187624" y="4051246"/>
            <a:ext cx="5569273" cy="796839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39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52.5 Verify C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78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52.5 Verify C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4659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C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 look at the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vi tests/test-progs/hello/src/</a:t>
            </a:r>
            <a:r>
              <a:rPr lang="en-US" sz="1800" dirty="0" err="1">
                <a:solidFill>
                  <a:schemeClr val="tx1"/>
                </a:solidFill>
              </a:rPr>
              <a:t>hello.c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619AB6-78FE-48C4-B959-9B599FF5F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36" y="2892209"/>
            <a:ext cx="7768272" cy="22693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70477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52.5 Verify C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4659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C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 look at the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vi tests/test-progs/hello/src/hello.c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118B04-CB2E-4D48-8625-83EA6B443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824" y="2218990"/>
            <a:ext cx="4022033" cy="41906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11219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52.6 Build X86/gem5.prof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6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60.1 Setup Anaconda Environment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9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52.6 Build X86/gem5.prof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8721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X86/gem5.opt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try another architecture for x86.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scons build/X86/gem5.prof 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PYTHON_CONFIG=/</a:t>
            </a:r>
            <a:r>
              <a:rPr lang="fr-FR" sz="1800" b="0" i="0" dirty="0" err="1">
                <a:solidFill>
                  <a:schemeClr val="tx1"/>
                </a:solidFill>
                <a:effectLst/>
              </a:rPr>
              <a:t>usr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/bin/python3-config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gem5 has debug (debugging without optimization), opt (optimization mode), fast (fast mode without debugging), prof (use gprof profiling tool), perf (Use google Perftools)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595F92-D5A0-4072-9057-C87B15D68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3062557"/>
            <a:ext cx="4086225" cy="34442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6373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52.7 ARM Architecture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50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52.7 ARM Architecture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1"/>
            <a:ext cx="8147248" cy="6479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ARM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ARM and X86 building done.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BDC97F-7156-4C55-9515-5065B4B1B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48" y="2180355"/>
            <a:ext cx="3794720" cy="318806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2E3BEB-FFB6-4349-B5E4-5D0B017E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268" y="2204937"/>
            <a:ext cx="4206314" cy="29272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1774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52.7 ARM Architecture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1"/>
            <a:ext cx="8147248" cy="975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ARM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ARM Architecture is the most popular 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Based gem5.opt based on Ubuntu 20.04, Python 3.6.8.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58B383-39BE-4C22-8793-598D26442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848" y="2495302"/>
            <a:ext cx="4560352" cy="3861048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22980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52.7 ARM Architecture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1"/>
            <a:ext cx="8147248" cy="975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ARM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In secure zone, there is a write permission in both X86 and ARM architectures and cannot finish building.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C4368E-5787-498F-BB07-C6A8C5AB2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13" y="2528787"/>
            <a:ext cx="4596351" cy="339560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CA2D5-65C7-4544-95C3-2AF225C40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564" y="2341835"/>
            <a:ext cx="3734732" cy="41490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77595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52.7 ARM Architecture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1"/>
            <a:ext cx="8229600" cy="975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ARM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How to fix “permission error”?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https://ppg11.github.io/2021-04-22-linux-install-gem5/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22DED5-5161-4EF9-B164-6494F14B9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420888"/>
            <a:ext cx="3701597" cy="40278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32287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52.8 Build Architectures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88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52.8 Build Architectures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43924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Architectures for X86, ARM, MIPS, POWER, RISCV, and SPARC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../gem5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/usr/bin/env python3 $(which scons) build/X86/gem5.opt –j2 PYTHON_CONFIG=/usr/bin/python3-config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/usr/bin/env python3 $(which scons) build/ARM/gem5.opt –j2 PYTHON_CONFIG=/usr/bin/python3-config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/usr/bin/env python3 $(which scons) build/MIPS/gem5.opt –j2 PYTHON_CONFIG=/usr/bin/python3-config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/usr/bin/env python3 $(which scons) build/POWER/gem5.opt –j2 PYTHON_CONFIG=/usr/bin/python3-config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/usr/bin/env python3 $(which scons) build/RISCV/gem5.opt –j2 PYTHON_CONFIG=/usr/bin/python3-config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/usr/bin/env python3 $(which scons) build/SPARC/gem5.opt –j2 PYTHON_CONFIG=/usr/bin/python3-config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274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52.9 Compile C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76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52.9 Compile C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5841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Compile/Run C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try another architecture for x86.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gcc -static tests/test-progs/hello/hello.c -o test/test-progs/hello/bin/x86/linux/hello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285EE9-01AC-4915-8A74-A93C6552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3143250"/>
            <a:ext cx="8105775" cy="571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5042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60.1 Setup Anaconda Environment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17333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Setup Anaconda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We are going to setup the environment for Anaconda.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Anaconda is an intendent container without interfere other environments.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lsb_release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Ubuntu 20.14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https://www.rosehosting.com/blog/how-to-install-anaconda-on-ubuntu-20-04/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223FD2-D816-4EEA-82A4-92A067C8A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372619"/>
            <a:ext cx="4686300" cy="1314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00148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52.10 Run X86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49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52.10 Run X86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368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X86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Since we are on x86 machine, we can directory run the binary in the host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./tests/test-progs/hello/bin/x86/linux/hello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28CDA7-FEEE-441F-9227-EFCA2BF4A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2947987"/>
            <a:ext cx="8124825" cy="962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85581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52.10 Run X86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22110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X86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can run using the x86 architecture.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build/X86/gem5.prof configs/example/se.py -c tests/test-progs/hello/bin/x86/linux/hello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built on x86/gem5.prof and we use the same system emulation mode.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…and then our binary lives in x86 linux hello.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C40F98-F5C8-4F75-8569-2C7751359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3708350"/>
            <a:ext cx="7753350" cy="2381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22229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52.10 Run X86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296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X86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firs one is we run on host x86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..and the second one is we run on x86 emulator.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1CF4C3-18A9-41C3-96DA-D20033385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40" y="2749476"/>
            <a:ext cx="8115300" cy="29432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CE47DA-F141-4C95-9AC7-7FC518190109}"/>
              </a:ext>
            </a:extLst>
          </p:cNvPr>
          <p:cNvSpPr/>
          <p:nvPr/>
        </p:nvSpPr>
        <p:spPr>
          <a:xfrm>
            <a:off x="546740" y="2749476"/>
            <a:ext cx="5105380" cy="551085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181C27-A5B3-4C4E-9012-75939E5A653C}"/>
              </a:ext>
            </a:extLst>
          </p:cNvPr>
          <p:cNvSpPr/>
          <p:nvPr/>
        </p:nvSpPr>
        <p:spPr>
          <a:xfrm>
            <a:off x="546740" y="3356992"/>
            <a:ext cx="7985700" cy="2016223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8304B-EF05-47FE-B024-E68A52DA170B}"/>
              </a:ext>
            </a:extLst>
          </p:cNvPr>
          <p:cNvSpPr/>
          <p:nvPr/>
        </p:nvSpPr>
        <p:spPr>
          <a:xfrm>
            <a:off x="5724128" y="2874858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44BFC8-EB4D-4F5E-A4BF-15D9DA8C3A17}"/>
              </a:ext>
            </a:extLst>
          </p:cNvPr>
          <p:cNvSpPr/>
          <p:nvPr/>
        </p:nvSpPr>
        <p:spPr>
          <a:xfrm>
            <a:off x="5652120" y="4621684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62796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52.11 Summary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56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52.11 Summary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8376" y="1390525"/>
            <a:ext cx="8147248" cy="37666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Summary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Download gem5: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git clone https://gem5.googlesource.com/public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just getting some source files and once we get those. We are going to use scons to build the ARM 5 architecture.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on secure zone, I download from windows and used FileZilla to transfer into the secure zone (</a:t>
            </a:r>
            <a:r>
              <a:rPr lang="en-US" sz="1800" dirty="0" err="1">
                <a:solidFill>
                  <a:schemeClr val="tx1"/>
                </a:solidFill>
              </a:rPr>
              <a:t>to_sj_red</a:t>
            </a:r>
            <a:r>
              <a:rPr lang="en-US" sz="1800" dirty="0">
                <a:solidFill>
                  <a:schemeClr val="tx1"/>
                </a:solidFill>
              </a:rPr>
              <a:t> folder). Then, in secure zone, I used “</a:t>
            </a:r>
            <a:r>
              <a:rPr lang="en-US" sz="1800" dirty="0" err="1">
                <a:solidFill>
                  <a:schemeClr val="tx1"/>
                </a:solidFill>
              </a:rPr>
              <a:t>gftp</a:t>
            </a:r>
            <a:r>
              <a:rPr lang="en-US" sz="1800" dirty="0">
                <a:solidFill>
                  <a:schemeClr val="tx1"/>
                </a:solidFill>
              </a:rPr>
              <a:t>” to drag-and -drop into the secure zone.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Setup Gem5 environ</a:t>
            </a:r>
            <a:r>
              <a:rPr lang="en-US" altLang="en-US" sz="1800" b="1" dirty="0">
                <a:solidFill>
                  <a:schemeClr val="tx1"/>
                </a:solidFill>
              </a:rPr>
              <a:t>ment Packages: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&gt; sudo apt install build-essential git m4 scons zlib1g zlib1g-dev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libprotobuf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-dev protobuf-compiler libprotoc-dev libgoogle-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perftools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-dev python3-dev python3-six python-is-python3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libboost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-all-dev pkg-config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580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52.11 Summary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1"/>
            <a:ext cx="8147248" cy="40323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Summary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Build Gem5: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On Ubuntu 20.x for scons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scons build/ARM/gem5.opt -j2 </a:t>
            </a:r>
            <a:r>
              <a:rPr lang="fr-FR" sz="1800" i="0" dirty="0">
                <a:solidFill>
                  <a:schemeClr val="tx1"/>
                </a:solidFill>
                <a:effectLst/>
              </a:rPr>
              <a:t>PYTHON_CONFIG=/</a:t>
            </a:r>
            <a:r>
              <a:rPr lang="fr-FR" sz="1800" i="0" dirty="0" err="1">
                <a:solidFill>
                  <a:schemeClr val="tx1"/>
                </a:solidFill>
                <a:effectLst/>
              </a:rPr>
              <a:t>usr</a:t>
            </a:r>
            <a:r>
              <a:rPr lang="fr-FR" sz="1800" i="0" dirty="0">
                <a:solidFill>
                  <a:schemeClr val="tx1"/>
                </a:solidFill>
                <a:effectLst/>
              </a:rPr>
              <a:t>/bin/python3-config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On Secure zone (reset python 2 into Python3) for scons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/usr/bin/python3 $(which scons) build/ARM/gem5.opt -j2 </a:t>
            </a:r>
            <a:r>
              <a:rPr lang="fr-FR" sz="1800" i="0" dirty="0">
                <a:solidFill>
                  <a:schemeClr val="tx1"/>
                </a:solidFill>
                <a:effectLst/>
              </a:rPr>
              <a:t>PYTHON_CONFIG=/usr/bin/python3-config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fr-FR" altLang="en-US" sz="1800" dirty="0">
                <a:solidFill>
                  <a:schemeClr val="tx1"/>
                </a:solidFill>
              </a:rPr>
              <a:t># Remove character ‘\r’ from python’\r’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#&gt; testVar</a:t>
            </a:r>
            <a:r>
              <a:rPr lang="en-US" altLang="en-US" sz="1800" dirty="0">
                <a:solidFill>
                  <a:schemeClr val="tx1"/>
                </a:solidFill>
              </a:rPr>
              <a:t>=$(which python3)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#&gt; MY_NEW_VAR</a:t>
            </a:r>
            <a:r>
              <a:rPr lang="en-US" altLang="en-US" sz="1800" dirty="0">
                <a:solidFill>
                  <a:schemeClr val="tx1"/>
                </a:solidFill>
              </a:rPr>
              <a:t>=$(echo $testVar | tr -d ‘\r’)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#&gt; </a:t>
            </a:r>
            <a:r>
              <a:rPr lang="en-US" sz="1800" dirty="0">
                <a:solidFill>
                  <a:schemeClr val="tx1"/>
                </a:solidFill>
              </a:rPr>
              <a:t>${MY_NEW_VAR} $(which scons) build/ARM/gem5.opt -j2 </a:t>
            </a:r>
            <a:r>
              <a:rPr lang="fr-FR" sz="1800" i="0" dirty="0">
                <a:solidFill>
                  <a:schemeClr val="tx1"/>
                </a:solidFill>
                <a:effectLst/>
              </a:rPr>
              <a:t>PYTHON_CONFIG=/usr/bin/python3-config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202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60.1 Setup Anaconda Environment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10080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Setup Anaconda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Follow below link, install Anaconda3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https://www.rosehosting.com/blog/how-to-install-anaconda-on-ubuntu-20-04/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45DD32-B214-4E09-8767-405256D8E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357438"/>
            <a:ext cx="4786414" cy="426267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3929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60.1 Setup Anaconda Environment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10080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Setup Anaconda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source ~/.bashrc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(base) pchen@sjchpc03-ux: ~$ conda info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81D431-3EB4-448D-A5FE-5263A9F6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780" y="2540968"/>
            <a:ext cx="5671192" cy="39843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9662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60.1 Setup Anaconda Environment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7920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Setup Anaconda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(base) pchen@sjchpc03-ux: ~$ conda update conda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2E604E-5900-47F0-AA56-071B5EB6F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290" y="2249906"/>
            <a:ext cx="4811067" cy="43118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1743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60.1 Setup Anaconda Environment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7920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Setup Anaconda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(base) pchen@sjchpc03-ux: ~$ conda update anaconda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4B66DB-2727-4CEA-A375-E55ED2BC5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92" y="2329678"/>
            <a:ext cx="7847856" cy="40512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9619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60.1 Setup Anaconda Environment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11520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Anaconda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We create gem5 environment.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(base) pchen@sjchpc03-ux: ~$ conda create --name gem5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https://www.rosehosting.com/blog/how-to-install-anaconda-on-ubuntu-20-04/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5DEA15-6A29-4D17-9FF8-59D044782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665616"/>
            <a:ext cx="5688632" cy="34406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139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7105</TotalTime>
  <Words>2412</Words>
  <Application>Microsoft Office PowerPoint</Application>
  <PresentationFormat>On-screen Show (4:3)</PresentationFormat>
  <Paragraphs>328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Wingdings</vt:lpstr>
      <vt:lpstr>Office 佈景主題</vt:lpstr>
      <vt:lpstr>60 Build/Run Gem5 Dependency in Common Zone</vt:lpstr>
      <vt:lpstr>60 Download Packages</vt:lpstr>
      <vt:lpstr>60.1 Setup Anaconda Environment</vt:lpstr>
      <vt:lpstr>60.1 Setup Anaconda Environment</vt:lpstr>
      <vt:lpstr>60.1 Setup Anaconda Environment</vt:lpstr>
      <vt:lpstr>60.1 Setup Anaconda Environment</vt:lpstr>
      <vt:lpstr>60.1 Setup Anaconda Environment</vt:lpstr>
      <vt:lpstr>60.1 Setup Anaconda Environment</vt:lpstr>
      <vt:lpstr>60.1 Setup Anaconda Environment</vt:lpstr>
      <vt:lpstr>60.1 Setup Anaconda Environment</vt:lpstr>
      <vt:lpstr>60.2 Build gem5.opt In Anaconda gem5 Environment</vt:lpstr>
      <vt:lpstr>60.2 Build gem5.opt In Anaconda gem5 Environment</vt:lpstr>
      <vt:lpstr>60.1 Setup Anaconda Environment</vt:lpstr>
      <vt:lpstr>60.1 Setup Anaconda Environment</vt:lpstr>
      <vt:lpstr>60.1 Setup Anaconda Environment</vt:lpstr>
      <vt:lpstr>52.2 Build ARM/gem5.opt</vt:lpstr>
      <vt:lpstr>52.3 Build ARM/gem5.opt</vt:lpstr>
      <vt:lpstr>52.3 Build ARM/gem5.opt</vt:lpstr>
      <vt:lpstr>52.3 Build ARM/gem5.opt</vt:lpstr>
      <vt:lpstr>52.3 Build ARM/gem5.opt</vt:lpstr>
      <vt:lpstr>52.3 Build ARM/gem5.opt</vt:lpstr>
      <vt:lpstr>52.3 Build ARM/gem5.opt</vt:lpstr>
      <vt:lpstr>52.4 Test ARM/gem5.opt</vt:lpstr>
      <vt:lpstr>52.4 Test ARM/gem5.opt</vt:lpstr>
      <vt:lpstr>52.4 Test ARM/gem5.opt</vt:lpstr>
      <vt:lpstr>52.5 Verify C Code</vt:lpstr>
      <vt:lpstr>52.5 Verify C Code</vt:lpstr>
      <vt:lpstr>52.5 Verify C Code</vt:lpstr>
      <vt:lpstr>52.6 Build X86/gem5.prof</vt:lpstr>
      <vt:lpstr>52.6 Build X86/gem5.prof</vt:lpstr>
      <vt:lpstr>52.7 ARM Architecture</vt:lpstr>
      <vt:lpstr>52.7 ARM Architecture</vt:lpstr>
      <vt:lpstr>52.7 ARM Architecture</vt:lpstr>
      <vt:lpstr>52.7 ARM Architecture</vt:lpstr>
      <vt:lpstr>52.7 ARM Architecture</vt:lpstr>
      <vt:lpstr>52.8 Build Architectures</vt:lpstr>
      <vt:lpstr>52.8 Build Architectures</vt:lpstr>
      <vt:lpstr>52.9 Compile C Code</vt:lpstr>
      <vt:lpstr>52.9 Compile C Code</vt:lpstr>
      <vt:lpstr>52.10 Run X86 Code</vt:lpstr>
      <vt:lpstr>52.10 Run X86 Code</vt:lpstr>
      <vt:lpstr>52.10 Run X86 Code</vt:lpstr>
      <vt:lpstr>52.10 Run X86 Code</vt:lpstr>
      <vt:lpstr>52.11 Summary</vt:lpstr>
      <vt:lpstr>52.11 Summary</vt:lpstr>
      <vt:lpstr>52.11 Summary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1717</cp:revision>
  <dcterms:created xsi:type="dcterms:W3CDTF">2018-09-28T16:40:41Z</dcterms:created>
  <dcterms:modified xsi:type="dcterms:W3CDTF">2021-11-08T20:54:16Z</dcterms:modified>
</cp:coreProperties>
</file>