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4" r:id="rId3"/>
    <p:sldId id="382" r:id="rId4"/>
    <p:sldId id="377" r:id="rId5"/>
    <p:sldId id="378" r:id="rId6"/>
    <p:sldId id="419" r:id="rId7"/>
    <p:sldId id="435" r:id="rId8"/>
    <p:sldId id="429" r:id="rId9"/>
    <p:sldId id="421" r:id="rId10"/>
    <p:sldId id="420" r:id="rId11"/>
    <p:sldId id="403" r:id="rId12"/>
    <p:sldId id="404" r:id="rId13"/>
    <p:sldId id="422" r:id="rId14"/>
    <p:sldId id="407" r:id="rId15"/>
    <p:sldId id="405" r:id="rId16"/>
    <p:sldId id="430" r:id="rId17"/>
    <p:sldId id="408" r:id="rId18"/>
    <p:sldId id="409" r:id="rId19"/>
    <p:sldId id="431" r:id="rId20"/>
    <p:sldId id="423" r:id="rId21"/>
    <p:sldId id="410" r:id="rId22"/>
    <p:sldId id="411" r:id="rId23"/>
    <p:sldId id="424" r:id="rId24"/>
    <p:sldId id="412" r:id="rId25"/>
    <p:sldId id="413" r:id="rId26"/>
    <p:sldId id="426" r:id="rId27"/>
    <p:sldId id="414" r:id="rId28"/>
    <p:sldId id="432" r:id="rId29"/>
    <p:sldId id="434" r:id="rId30"/>
    <p:sldId id="439" r:id="rId31"/>
    <p:sldId id="440" r:id="rId32"/>
    <p:sldId id="441" r:id="rId33"/>
    <p:sldId id="427" r:id="rId34"/>
    <p:sldId id="415" r:id="rId35"/>
    <p:sldId id="442" r:id="rId36"/>
    <p:sldId id="443" r:id="rId37"/>
    <p:sldId id="428" r:id="rId38"/>
    <p:sldId id="416" r:id="rId39"/>
    <p:sldId id="417" r:id="rId40"/>
    <p:sldId id="418" r:id="rId41"/>
    <p:sldId id="436" r:id="rId42"/>
    <p:sldId id="437" r:id="rId43"/>
    <p:sldId id="438" r:id="rId44"/>
    <p:sldId id="259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5" d="100"/>
          <a:sy n="45" d="100"/>
        </p:scale>
        <p:origin x="12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hyperlink" Target="https://www.gem5.org/getting_started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hyperlink" Target="https://groups.google.com/g/gem5-gpu-dev/c/eBYX06Klkd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 Build/Run Gem5 Dependency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52.2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28685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clone gem5 with the following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https://www.gem5.org/getting_started/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https://gem5.googlesource.com/public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getting some source files and once we get those. We are going to use scons to build the ARM 5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on secure zone, I download from windows and used FileZilla to transfer into the secure zone (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folder). Then, in secure zone, I used “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r>
              <a:rPr lang="en-US" sz="1800" dirty="0">
                <a:solidFill>
                  <a:schemeClr val="tx1"/>
                </a:solidFill>
              </a:rPr>
              <a:t>” to drag-and -drop into the secure zone.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DCC3E-3DBB-41B2-A303-3EE8B4EE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4317963"/>
            <a:ext cx="69627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160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08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Alright, we got all the files, we are in home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gem5 on the home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31268-3206-4004-B829-FAF37024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08920"/>
            <a:ext cx="5495925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5435B5-7BFE-48DD-AAD9-DA3812712493}"/>
              </a:ext>
            </a:extLst>
          </p:cNvPr>
          <p:cNvSpPr/>
          <p:nvPr/>
        </p:nvSpPr>
        <p:spPr>
          <a:xfrm>
            <a:off x="1524000" y="3717032"/>
            <a:ext cx="5208240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2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the directory to “gem5”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217F-E3DC-4F0C-9012-59C341B5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71143"/>
            <a:ext cx="6377681" cy="36137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6CDBF-6B26-44F3-871C-DB85DF8BC35B}"/>
              </a:ext>
            </a:extLst>
          </p:cNvPr>
          <p:cNvSpPr/>
          <p:nvPr/>
        </p:nvSpPr>
        <p:spPr>
          <a:xfrm>
            <a:off x="1691680" y="5445224"/>
            <a:ext cx="6336704" cy="100811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755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I have two processors available.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635FB-8CC2-4AD2-B672-51E4B21A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56518"/>
            <a:ext cx="3853606" cy="28704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CFB70-E74B-4F77-8895-41A019BA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89" y="2456518"/>
            <a:ext cx="3818027" cy="2402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23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114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Gem5.opt (gem with 5 optimizations) is the executable file that we want to build for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the “scons” to create “build” folder, the most popular “ARM” architecture, and final executable file is “gem5.opt”.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gem5.opt stand for the number of optimization is 5. Rather than saying performance monitor or debugging mode.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https://groups.google.com/g/gem5-gpu-dev/c/eBYX06KlkdM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Specify the PYTHON_CONFIG = 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BD38-A9A2-427B-909D-E756D15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1" y="4602137"/>
            <a:ext cx="701992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343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1201" y="1306960"/>
            <a:ext cx="8147248" cy="681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C2845-98A2-485B-B777-FE375DD1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24" y="2163142"/>
            <a:ext cx="5648151" cy="4241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282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59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am using an optional switch -j2 instead of using scons in serial.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takes the advantage of multiple processes. It will be a little bit faster when build.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3DA4C-9286-431A-ADCE-A6DCCBB7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98293"/>
            <a:ext cx="464820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07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08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building gem5.opt. It will take hours to build.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9FA60-663C-4DD3-A817-6E500C50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86" y="2564979"/>
            <a:ext cx="509587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95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152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secure zone: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python3 `which scons` build/X86/gem5.opt –j9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 Build/Run Gem5 Dependency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752528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 Dependency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to build Gem5-Aladdin.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assume you download all the files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36B91-0EC2-4F35-8B8D-8EF80E20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46435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24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finished the CPU emulator for the ARM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are going to test it works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build/ARM/gem5.opt configs/example/se.py -c tests/test-progs/hello/bin/arm/linux/hello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“/build/ARM/gem5.opt” just built.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 “configs/example/se.py” “se” stand for system emulation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pre-compiled binary called “hello” that is in the “tests/test-progs/hello/bin/arm/linux” directory. This is a pre-compiled binary, static binary.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75" y="4657887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3730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654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see this is the command option we supplied.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frequency at tick/sec.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“hello world” is the only output from the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85370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447D6-5CCF-4B7C-BC47-EA5FA733C42B}"/>
              </a:ext>
            </a:extLst>
          </p:cNvPr>
          <p:cNvSpPr/>
          <p:nvPr/>
        </p:nvSpPr>
        <p:spPr>
          <a:xfrm>
            <a:off x="1187624" y="4051246"/>
            <a:ext cx="5569273" cy="79683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</a:t>
            </a:r>
            <a:r>
              <a:rPr lang="en-US" sz="1800" dirty="0" err="1">
                <a:solidFill>
                  <a:schemeClr val="tx1"/>
                </a:solidFill>
              </a:rPr>
              <a:t>hello.c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619AB6-78FE-48C4-B959-9B599FF5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6" y="2892209"/>
            <a:ext cx="7768272" cy="2269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047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tests/test-progs/hello/src/hello.c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18B04-CB2E-4D48-8625-83EA6B44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24" y="2218990"/>
            <a:ext cx="4022033" cy="41906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121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6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7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X86/gem5.opt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build/X86/gem5.prof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gem5 has debug (debugging without optimization), opt (optimization mode), fast (fast mode without debugging), prof (use gprof profiling tool), perf (Use google Perftools)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95F92-D5A0-4072-9057-C87B15D6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62557"/>
            <a:ext cx="4086225" cy="34442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37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6479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and X86 building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DC97F-7156-4C55-9515-5065B4B1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8" y="2180355"/>
            <a:ext cx="3794720" cy="31880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E3BEB-FFB6-4349-B5E4-5D0B017E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68" y="2204937"/>
            <a:ext cx="4206314" cy="29272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7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 Build/Run Gem5 Dependency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Architecture is the most popular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Based gem5.opt based on Ubuntu 20.04, Python 3.6.8.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8B383-39BE-4C22-8793-598D2644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48" y="2495302"/>
            <a:ext cx="4560352" cy="386104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298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secure zone, there is a write permission in both X86 and ARM architectures and cannot finish building.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4368E-5787-498F-BB07-C6A8C5AB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3" y="2528787"/>
            <a:ext cx="4596351" cy="33956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A2D5-65C7-4544-95C3-2AF225C4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4" y="2341835"/>
            <a:ext cx="3734732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59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229600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How to fix “permission error”?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https://ppg11.github.io/2021-04-22-linux-install-gem5/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2DED5-5161-4EF9-B164-6494F14B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20888"/>
            <a:ext cx="3701597" cy="40278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228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439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Architectures for X86, ARM, MIPS, POWER, RISCV, and SPARC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../gem5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build/X86/gem5.opt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build/ARM/gem5.opt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build/MIPS/gem5.opt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build/POWER/gem5.opt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build/RISCV/gem5.opt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build/SPARC/gem5.opt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76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58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Compile/Run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gcc -static tests/test-progs/hello/hello.c -o test/test-progs/hello/bin/x86/linux/hello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285EE9-01AC-4915-8A74-A93C655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3143250"/>
            <a:ext cx="8105775" cy="57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0427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36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are on x86 machine, we can directory run the binary in the host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./tests/test-progs/hello/bin/x86/linux/hello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8CDA7-FEEE-441F-9227-EFCA2BF4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947987"/>
            <a:ext cx="81248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5581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22110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run using the x86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build/X86/gem5.prof configs/example/se.py -c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built on x86/gem5.prof and we use the same system emulation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our binary lives in x86 linux hello.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C40F98-F5C8-4F75-8569-2C775135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708350"/>
            <a:ext cx="775335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2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29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 one is we run on host x86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..and the second one is we run on x86 emulator.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CF4C3-18A9-41C3-96DA-D2003338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0" y="2749476"/>
            <a:ext cx="8115300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E47DA-F141-4C95-9AC7-7FC518190109}"/>
              </a:ext>
            </a:extLst>
          </p:cNvPr>
          <p:cNvSpPr/>
          <p:nvPr/>
        </p:nvSpPr>
        <p:spPr>
          <a:xfrm>
            <a:off x="546740" y="2749476"/>
            <a:ext cx="5105380" cy="55108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81C27-A5B3-4C4E-9012-75939E5A653C}"/>
              </a:ext>
            </a:extLst>
          </p:cNvPr>
          <p:cNvSpPr/>
          <p:nvPr/>
        </p:nvSpPr>
        <p:spPr>
          <a:xfrm>
            <a:off x="546740" y="3356992"/>
            <a:ext cx="7985700" cy="201622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8304B-EF05-47FE-B024-E68A52DA170B}"/>
              </a:ext>
            </a:extLst>
          </p:cNvPr>
          <p:cNvSpPr/>
          <p:nvPr/>
        </p:nvSpPr>
        <p:spPr>
          <a:xfrm>
            <a:off x="5724128" y="287485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4BFC8-EB4D-4F5E-A4BF-15D9DA8C3A17}"/>
              </a:ext>
            </a:extLst>
          </p:cNvPr>
          <p:cNvSpPr/>
          <p:nvPr/>
        </p:nvSpPr>
        <p:spPr>
          <a:xfrm>
            <a:off x="5652120" y="462168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2796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5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8376" y="1390525"/>
            <a:ext cx="8147248" cy="3766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Download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https://gem5.googlesource.com/public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getting some source files and once we get those. We are going to use scons to build the ARM 5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on secure zone, I download from windows and used FileZilla to transfer into the secure zone (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folder). Then, in secure zone, I used “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r>
              <a:rPr lang="en-US" sz="1800" dirty="0">
                <a:solidFill>
                  <a:schemeClr val="tx1"/>
                </a:solidFill>
              </a:rPr>
              <a:t>” to drag-and -drop into the secure zone.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0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4032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Build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Ubuntu 20.x for scons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/bin/python3-config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Secure zone (reset python 2 into Python3) for scons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/usr/bin/python3 $(which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altLang="en-US" sz="1800" dirty="0">
                <a:solidFill>
                  <a:schemeClr val="tx1"/>
                </a:solidFill>
              </a:rPr>
              <a:t># Remove character ‘\r’ from python’\r’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testVar</a:t>
            </a:r>
            <a:r>
              <a:rPr lang="en-US" altLang="en-US" sz="1800" dirty="0">
                <a:solidFill>
                  <a:schemeClr val="tx1"/>
                </a:solidFill>
              </a:rPr>
              <a:t>=$(which python3)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MY_NEW_VAR</a:t>
            </a:r>
            <a:r>
              <a:rPr lang="en-US" altLang="en-US" sz="1800" dirty="0">
                <a:solidFill>
                  <a:schemeClr val="tx1"/>
                </a:solidFill>
              </a:rPr>
              <a:t>=$(echo $testVar | tr -d ‘\r’)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#&gt; </a:t>
            </a:r>
            <a:r>
              <a:rPr lang="en-US" sz="1800" dirty="0">
                <a:solidFill>
                  <a:schemeClr val="tx1"/>
                </a:solidFill>
              </a:rPr>
              <a:t>${MY_NEW_VAR}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02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51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</a:t>
            </a:r>
            <a:r>
              <a:rPr lang="en-US" altLang="en-US" sz="1800" b="1" dirty="0">
                <a:solidFill>
                  <a:schemeClr val="tx1"/>
                </a:solidFill>
              </a:rPr>
              <a:t>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Linux Update/Upgrade: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upgrade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8AA1-6057-463B-88ED-83C57DFC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226470"/>
            <a:ext cx="5219700" cy="76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58410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Linux 20.04: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F4AE1-644E-4AE7-B116-21F995DE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964173"/>
            <a:ext cx="4760391" cy="3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94414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gem5.org/documentation/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general_docs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/building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Secure Zone Linux is </a:t>
            </a:r>
            <a:r>
              <a:rPr lang="en-US" sz="1800" dirty="0">
                <a:solidFill>
                  <a:schemeClr val="tx1"/>
                </a:solidFill>
              </a:rPr>
              <a:t>18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7667D-D8B0-4328-9660-0F4B1804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29000"/>
            <a:ext cx="4499992" cy="3255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345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3816349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all gem5 we need. The gem5 is the simulate processor with various architecture like ARM,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m4 is GNU macro processor.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--version 2.7.17; python-dev for C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Libgoogle-</a:t>
            </a:r>
            <a:r>
              <a:rPr lang="en-US" sz="1800" dirty="0" err="1">
                <a:solidFill>
                  <a:schemeClr val="tx1"/>
                </a:solidFill>
              </a:rPr>
              <a:t>perfortools</a:t>
            </a:r>
            <a:r>
              <a:rPr lang="en-US" sz="1800" dirty="0">
                <a:solidFill>
                  <a:schemeClr val="tx1"/>
                </a:solidFill>
              </a:rPr>
              <a:t>-dev: Google package for performance tools for C++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g++: 7.5.0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secure zone, I asked the system administrator help to install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Alright, we got all the packages what we are going to do is we are going to be in the home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7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52.2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2500</Words>
  <Application>Microsoft Office PowerPoint</Application>
  <PresentationFormat>On-screen Show (4:3)</PresentationFormat>
  <Paragraphs>316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Office 佈景主題</vt:lpstr>
      <vt:lpstr>52 Build/Run Gem5 Dependency in Secure Zone</vt:lpstr>
      <vt:lpstr>52 Build/Run Gem5 Dependency in Secure Zone</vt:lpstr>
      <vt:lpstr>52 Build/Run Gem5 Dependency in Secure Zone</vt:lpstr>
      <vt:lpstr>52.1 Download Packages</vt:lpstr>
      <vt:lpstr>52.1 Download Packages</vt:lpstr>
      <vt:lpstr>52.1 Download Packages</vt:lpstr>
      <vt:lpstr>52.1 Download Packages</vt:lpstr>
      <vt:lpstr>52.1 Download Packages</vt:lpstr>
      <vt:lpstr>52.2 Install Gem5</vt:lpstr>
      <vt:lpstr>52.2 Install Gem5</vt:lpstr>
      <vt:lpstr>52.1 Install Gem5</vt:lpstr>
      <vt:lpstr>52.1 Install Gem5</vt:lpstr>
      <vt:lpstr>52.3 Build ARM/gem5.opt</vt:lpstr>
      <vt:lpstr>52.3 Build ARM/gem5.opt</vt:lpstr>
      <vt:lpstr>52.3 Build ARM/gem5.opt</vt:lpstr>
      <vt:lpstr>52.3 Build ARM/gem5.opt</vt:lpstr>
      <vt:lpstr>52.3 Build ARM/gem5.opt</vt:lpstr>
      <vt:lpstr>52.3 Build ARM/gem5.opt</vt:lpstr>
      <vt:lpstr>52.3 Build ARM/gem5.opt</vt:lpstr>
      <vt:lpstr>52.4 Test ARM/gem5.opt</vt:lpstr>
      <vt:lpstr>52.4 Test ARM/gem5.opt</vt:lpstr>
      <vt:lpstr>52.4 Test ARM/gem5.opt</vt:lpstr>
      <vt:lpstr>52.5 Verify C Code</vt:lpstr>
      <vt:lpstr>52.5 Verify C Code</vt:lpstr>
      <vt:lpstr>52.5 Verify C Code</vt:lpstr>
      <vt:lpstr>52.6 Build X86/gem5.prof</vt:lpstr>
      <vt:lpstr>52.6 Build X86/gem5.prof</vt:lpstr>
      <vt:lpstr>52.7 ARM Architecture</vt:lpstr>
      <vt:lpstr>52.7 ARM Architecture</vt:lpstr>
      <vt:lpstr>52.7 ARM Architecture</vt:lpstr>
      <vt:lpstr>52.7 ARM Architecture</vt:lpstr>
      <vt:lpstr>52.7 ARM Architecture</vt:lpstr>
      <vt:lpstr>52.8 Build Architectures</vt:lpstr>
      <vt:lpstr>52.8 Build Architectures</vt:lpstr>
      <vt:lpstr>52.9 Compile C Code</vt:lpstr>
      <vt:lpstr>52.9 Compile C Code</vt:lpstr>
      <vt:lpstr>52.10 Run X86 Code</vt:lpstr>
      <vt:lpstr>52.10 Run X86 Code</vt:lpstr>
      <vt:lpstr>52.10 Run X86 Code</vt:lpstr>
      <vt:lpstr>52.10 Run X86 Code</vt:lpstr>
      <vt:lpstr>52.11 Summary</vt:lpstr>
      <vt:lpstr>52.11 Summary</vt:lpstr>
      <vt:lpstr>52.11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1699</cp:revision>
  <dcterms:created xsi:type="dcterms:W3CDTF">2018-09-28T16:40:41Z</dcterms:created>
  <dcterms:modified xsi:type="dcterms:W3CDTF">2021-11-05T19:49:18Z</dcterms:modified>
</cp:coreProperties>
</file>