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382" r:id="rId4"/>
    <p:sldId id="389" r:id="rId5"/>
    <p:sldId id="391" r:id="rId6"/>
    <p:sldId id="390" r:id="rId7"/>
    <p:sldId id="312" r:id="rId8"/>
    <p:sldId id="317" r:id="rId9"/>
    <p:sldId id="335" r:id="rId10"/>
    <p:sldId id="332" r:id="rId11"/>
    <p:sldId id="334" r:id="rId12"/>
    <p:sldId id="351" r:id="rId13"/>
    <p:sldId id="352" r:id="rId14"/>
    <p:sldId id="333" r:id="rId15"/>
    <p:sldId id="336" r:id="rId16"/>
    <p:sldId id="353" r:id="rId17"/>
    <p:sldId id="354" r:id="rId18"/>
    <p:sldId id="355" r:id="rId19"/>
    <p:sldId id="330" r:id="rId20"/>
    <p:sldId id="331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70" r:id="rId31"/>
    <p:sldId id="371" r:id="rId32"/>
    <p:sldId id="369" r:id="rId33"/>
    <p:sldId id="372" r:id="rId34"/>
    <p:sldId id="379" r:id="rId35"/>
    <p:sldId id="380" r:id="rId36"/>
    <p:sldId id="381" r:id="rId37"/>
    <p:sldId id="387" r:id="rId38"/>
    <p:sldId id="366" r:id="rId39"/>
    <p:sldId id="367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51" d="100"/>
          <a:sy n="51" d="100"/>
        </p:scale>
        <p:origin x="10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arvard-acc/ALADDIN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72_0/more/getting_started/unix-variant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72_0/more/getting_started/unix-variant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LLVM-Trace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lvm.org/docs/GettingStarted.html#checkout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A9FE67-20C8-41AD-9E82-7FE1B7F1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497534"/>
            <a:ext cx="7038975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7418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Gem5-Aldiin source code.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5940152" y="4540294"/>
            <a:ext cx="2133600" cy="44326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647104-05F2-4033-941B-A7759D05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40071"/>
            <a:ext cx="2770120" cy="19370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24936" cy="727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Transfer Gem5-Aladdin Source Code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FileZilla: Site Manager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3C672-90C0-47B7-B30D-1C0041595F63}"/>
              </a:ext>
            </a:extLst>
          </p:cNvPr>
          <p:cNvSpPr/>
          <p:nvPr/>
        </p:nvSpPr>
        <p:spPr>
          <a:xfrm>
            <a:off x="532867" y="2473335"/>
            <a:ext cx="1026604" cy="24161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5C7CDE-8EAA-4D7E-99C5-100FD2CD1FF1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559471" y="2594144"/>
            <a:ext cx="1755842" cy="10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F7043B5-EF18-4BD3-B072-D7150EE5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13" y="2071389"/>
            <a:ext cx="5690312" cy="31578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051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12B78E-52EB-49BB-B5A7-68D9B614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3" y="2822780"/>
            <a:ext cx="3744416" cy="24047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24936" cy="727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Transfer Gem5-Aladdin Source Code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and drop the gem5-aladdin.zip into 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3C672-90C0-47B7-B30D-1C0041595F63}"/>
              </a:ext>
            </a:extLst>
          </p:cNvPr>
          <p:cNvSpPr/>
          <p:nvPr/>
        </p:nvSpPr>
        <p:spPr>
          <a:xfrm>
            <a:off x="529058" y="4950706"/>
            <a:ext cx="1152128" cy="22803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5C7CDE-8EAA-4D7E-99C5-100FD2CD1FF1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1681186" y="4097168"/>
            <a:ext cx="859316" cy="96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A8831-8F36-4F1E-AF6D-267AF4CCA6E3}"/>
              </a:ext>
            </a:extLst>
          </p:cNvPr>
          <p:cNvSpPr/>
          <p:nvPr/>
        </p:nvSpPr>
        <p:spPr>
          <a:xfrm>
            <a:off x="2540502" y="3953152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0172F-A617-4A5A-851B-3BCA2122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55" y="2736232"/>
            <a:ext cx="4276146" cy="2721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C75650-5F3E-4B3C-AD61-008D1DB69882}"/>
              </a:ext>
            </a:extLst>
          </p:cNvPr>
          <p:cNvSpPr/>
          <p:nvPr/>
        </p:nvSpPr>
        <p:spPr>
          <a:xfrm>
            <a:off x="6713329" y="4662674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8ECE94-0777-4423-BBDC-6BA79BDF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67" y="2140071"/>
            <a:ext cx="5292080" cy="38097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24936" cy="727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Transfer Gem5-Aladdin Source Code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speed up the FTP transfer. In the transferred file directory, create “ok”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C75650-5F3E-4B3C-AD61-008D1DB69882}"/>
              </a:ext>
            </a:extLst>
          </p:cNvPr>
          <p:cNvSpPr/>
          <p:nvPr/>
        </p:nvSpPr>
        <p:spPr>
          <a:xfrm>
            <a:off x="4195522" y="4662674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5BA583-E18F-4DF8-8849-419A00F1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2198547"/>
            <a:ext cx="7308304" cy="39698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7418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Wait for several minutes to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1025860" y="3151861"/>
            <a:ext cx="3186100" cy="2771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3C0D4-1B95-4ABD-8E27-A9555CD78866}"/>
              </a:ext>
            </a:extLst>
          </p:cNvPr>
          <p:cNvSpPr/>
          <p:nvPr/>
        </p:nvSpPr>
        <p:spPr>
          <a:xfrm>
            <a:off x="4932040" y="5450670"/>
            <a:ext cx="1080120" cy="28258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B6460-0227-48D3-B876-B826CB6F1F2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18910" y="3429001"/>
            <a:ext cx="2853190" cy="202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1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A52A22-3618-466A-B3B1-BE23D73D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84" y="2766914"/>
            <a:ext cx="6882432" cy="33044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 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pass: Future*******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4860032" y="3519792"/>
            <a:ext cx="3153184" cy="106133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C68F1F-898E-4D73-A880-C4067A9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0" y="2770100"/>
            <a:ext cx="7884368" cy="38331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“date”, you will see the file “gem5-aladdin-master.zip” on the right hand panel.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to copy to your left-hand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5076056" y="3861047"/>
            <a:ext cx="3621182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6F65D-F016-4487-92D1-E5EF69ADA325}"/>
              </a:ext>
            </a:extLst>
          </p:cNvPr>
          <p:cNvSpPr/>
          <p:nvPr/>
        </p:nvSpPr>
        <p:spPr>
          <a:xfrm>
            <a:off x="950818" y="3908853"/>
            <a:ext cx="3621182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8A980F-649D-410E-867F-00EC05D08D86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4572000" y="4043610"/>
            <a:ext cx="504056" cy="4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8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AEEA83-A998-4671-B91C-847A9A62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3209925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Linux terminal, check “gem5_aladdin.zip”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2152098" y="2728243"/>
            <a:ext cx="1936633" cy="30395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8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6CCB47-1414-4065-9990-157B587A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7" y="2429657"/>
            <a:ext cx="3916145" cy="36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960440" cy="10274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unzip gem5-aladdin-master.zip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177D-E74F-4229-966C-8A8B21E81A77}"/>
              </a:ext>
            </a:extLst>
          </p:cNvPr>
          <p:cNvSpPr/>
          <p:nvPr/>
        </p:nvSpPr>
        <p:spPr>
          <a:xfrm>
            <a:off x="2381442" y="2393511"/>
            <a:ext cx="1936633" cy="24340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A6875-FD41-4A48-9926-FAD0ECFB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78" y="1268758"/>
            <a:ext cx="4490650" cy="48181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601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</a:t>
            </a:r>
            <a:r>
              <a:rPr lang="en-US" sz="1800">
                <a:solidFill>
                  <a:schemeClr val="tx1"/>
                </a:solidFill>
              </a:rPr>
              <a:t>to download </a:t>
            </a:r>
            <a:r>
              <a:rPr lang="en-US" sz="1800" dirty="0">
                <a:solidFill>
                  <a:schemeClr val="tx1"/>
                </a:solidFill>
              </a:rPr>
              <a:t>Gem5-Aladdin.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FileZilla to transfer files from Window to Secure Zone.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B6B977-B97C-48E1-A5B6-69FAA6C2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46435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824536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Aladdin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has five dependencies (libraries):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aladdin: aladdin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boost_graph_lib: boost graph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llvm_trace: LLVM Tracer Library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llvm_project: LLVM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xenon: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EE12A-E702-47E8-BD76-03E33D710C40}"/>
              </a:ext>
            </a:extLst>
          </p:cNvPr>
          <p:cNvSpPr/>
          <p:nvPr/>
        </p:nvSpPr>
        <p:spPr>
          <a:xfrm>
            <a:off x="5652120" y="1556792"/>
            <a:ext cx="2304256" cy="100811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Aladdin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keep on downloading Aladdin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Aladdin Source code from: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47D683-D01C-4CBC-9918-3E820BD3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492895"/>
            <a:ext cx="5256584" cy="41780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766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39CF61-DD22-4A9A-9EED-AE23A343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79740"/>
            <a:ext cx="4499908" cy="13587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6"/>
            <a:ext cx="8424936" cy="144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Boost Graph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keep on downloading Boost Graph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Boost Graph Library: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8B03-1F9A-409B-B60B-6ABA661E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985" y="3973834"/>
            <a:ext cx="4572000" cy="25650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148A1B-38FA-4229-A36A-C9C306641BEA}"/>
              </a:ext>
            </a:extLst>
          </p:cNvPr>
          <p:cNvSpPr/>
          <p:nvPr/>
        </p:nvSpPr>
        <p:spPr>
          <a:xfrm>
            <a:off x="827584" y="342900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F3E5-7527-44DF-AEBE-7944F17ECFC1}"/>
              </a:ext>
            </a:extLst>
          </p:cNvPr>
          <p:cNvSpPr/>
          <p:nvPr/>
        </p:nvSpPr>
        <p:spPr>
          <a:xfrm>
            <a:off x="3995768" y="5661248"/>
            <a:ext cx="2557431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D837C-60B6-4FDD-8E80-8E12004EF5A4}"/>
              </a:ext>
            </a:extLst>
          </p:cNvPr>
          <p:cNvCxnSpPr>
            <a:stCxn id="9" idx="2"/>
            <a:endCxn id="13" idx="1"/>
          </p:cNvCxnSpPr>
          <p:nvPr/>
        </p:nvCxnSpPr>
        <p:spPr>
          <a:xfrm>
            <a:off x="1799692" y="3717032"/>
            <a:ext cx="2196076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239CF61-DD22-4A9A-9EED-AE23A343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79740"/>
            <a:ext cx="4499908" cy="13587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6"/>
            <a:ext cx="8424936" cy="144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Boost Graph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keep on downloading Boost Graph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Boost Graph Library: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8B03-1F9A-409B-B60B-6ABA661E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985" y="3973834"/>
            <a:ext cx="4572000" cy="25650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148A1B-38FA-4229-A36A-C9C306641BEA}"/>
              </a:ext>
            </a:extLst>
          </p:cNvPr>
          <p:cNvSpPr/>
          <p:nvPr/>
        </p:nvSpPr>
        <p:spPr>
          <a:xfrm>
            <a:off x="827584" y="342900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F3E5-7527-44DF-AEBE-7944F17ECFC1}"/>
              </a:ext>
            </a:extLst>
          </p:cNvPr>
          <p:cNvSpPr/>
          <p:nvPr/>
        </p:nvSpPr>
        <p:spPr>
          <a:xfrm>
            <a:off x="3995768" y="5661248"/>
            <a:ext cx="2557431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D837C-60B6-4FDD-8E80-8E12004EF5A4}"/>
              </a:ext>
            </a:extLst>
          </p:cNvPr>
          <p:cNvCxnSpPr>
            <a:stCxn id="9" idx="2"/>
            <a:endCxn id="13" idx="1"/>
          </p:cNvCxnSpPr>
          <p:nvPr/>
        </p:nvCxnSpPr>
        <p:spPr>
          <a:xfrm>
            <a:off x="1799692" y="3717032"/>
            <a:ext cx="2196076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17D28B-CF80-44B1-8EA4-AD4E5685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44501"/>
            <a:ext cx="5537888" cy="39808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6"/>
            <a:ext cx="8424936" cy="108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LLVM Tracer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keep on downloading LLVM Tracer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LLVM Trace Library: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F3E5-7527-44DF-AEBE-7944F17ECFC1}"/>
              </a:ext>
            </a:extLst>
          </p:cNvPr>
          <p:cNvSpPr/>
          <p:nvPr/>
        </p:nvSpPr>
        <p:spPr>
          <a:xfrm>
            <a:off x="4572001" y="5805264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780B6C-5C7D-4E69-B9AA-37F7BFEB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98699"/>
            <a:ext cx="7740352" cy="12999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6"/>
            <a:ext cx="8424936" cy="16080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download dependencies, 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Aladdin library: ALADDIN-master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Boost Graph Library: boost_1_72_0.tar.bz2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LLVM Trace Library: LLVM-Trace-master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F3E5-7527-44DF-AEBE-7944F17ECFC1}"/>
              </a:ext>
            </a:extLst>
          </p:cNvPr>
          <p:cNvSpPr/>
          <p:nvPr/>
        </p:nvSpPr>
        <p:spPr>
          <a:xfrm>
            <a:off x="827584" y="3515455"/>
            <a:ext cx="1224136" cy="67209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5"/>
            <a:ext cx="8424936" cy="1056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LLVM Tracer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transfer these three files into secure zone.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FileZilla to transfer all three gem5-aladdin dependencies.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D253C-2123-4DEA-A7C3-E53907B3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3" y="3114750"/>
            <a:ext cx="2770120" cy="19370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005A8C-4AB1-4340-B9F8-777123703C22}"/>
              </a:ext>
            </a:extLst>
          </p:cNvPr>
          <p:cNvSpPr/>
          <p:nvPr/>
        </p:nvSpPr>
        <p:spPr>
          <a:xfrm>
            <a:off x="434869" y="3448014"/>
            <a:ext cx="1026604" cy="24161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47BF4-2DD9-4FA9-9E12-5BCE80DA6E7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461473" y="3568823"/>
            <a:ext cx="1730351" cy="62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4025FC5-BA37-43F4-8520-0A41FE3B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24" y="2613097"/>
            <a:ext cx="5690312" cy="31578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985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5"/>
            <a:ext cx="8424936" cy="138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LLVM Tracer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transfer these three files into secure zone.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FileZilla and drag-and-drop all three gem5-aladdin dependencies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file “ok” as before to trigger the virus scan and ftp transfer.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37063-4000-480F-8847-0AED9551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5" y="2879871"/>
            <a:ext cx="6067255" cy="36354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226322-AF17-4796-8691-BB62EDE96DB5}"/>
              </a:ext>
            </a:extLst>
          </p:cNvPr>
          <p:cNvSpPr/>
          <p:nvPr/>
        </p:nvSpPr>
        <p:spPr>
          <a:xfrm>
            <a:off x="4884092" y="4941168"/>
            <a:ext cx="2928267" cy="57598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4D877-33AD-413F-9548-1739AA0BDF9C}"/>
              </a:ext>
            </a:extLst>
          </p:cNvPr>
          <p:cNvSpPr/>
          <p:nvPr/>
        </p:nvSpPr>
        <p:spPr>
          <a:xfrm>
            <a:off x="1835696" y="5197849"/>
            <a:ext cx="1136098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C13BA-0F6F-4DF3-9380-CD5E23C8A0C0}"/>
              </a:ext>
            </a:extLst>
          </p:cNvPr>
          <p:cNvSpPr/>
          <p:nvPr/>
        </p:nvSpPr>
        <p:spPr>
          <a:xfrm>
            <a:off x="1761135" y="5870037"/>
            <a:ext cx="1210660" cy="15125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671789-56DC-42A5-B7B0-2ED164CFC2D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971794" y="5229162"/>
            <a:ext cx="1912298" cy="15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C7AFF-7B9E-4022-BE29-B9DFCAA961DF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971795" y="5229162"/>
            <a:ext cx="1912297" cy="71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3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663122E-E8D0-48C4-8762-EBC55920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29" y="2996191"/>
            <a:ext cx="6217030" cy="33843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424936" cy="1640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Dependencies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FTP server in on server sjc60, sjc61, sjc62, and sjc63. Open Linux Terminal: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Clicked the date on right panel as below. We can see FTP server got three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and drop three file into the left panel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26322-AF17-4796-8691-BB62EDE96DB5}"/>
              </a:ext>
            </a:extLst>
          </p:cNvPr>
          <p:cNvSpPr/>
          <p:nvPr/>
        </p:nvSpPr>
        <p:spPr>
          <a:xfrm>
            <a:off x="4544452" y="3957282"/>
            <a:ext cx="3166356" cy="60866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A194A6-388E-449D-9466-F178E835F9F9}"/>
              </a:ext>
            </a:extLst>
          </p:cNvPr>
          <p:cNvSpPr/>
          <p:nvPr/>
        </p:nvSpPr>
        <p:spPr>
          <a:xfrm>
            <a:off x="1547664" y="4077072"/>
            <a:ext cx="2611088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4E165-B32A-422B-B35E-40FE2F506797}"/>
              </a:ext>
            </a:extLst>
          </p:cNvPr>
          <p:cNvCxnSpPr>
            <a:cxnSpLocks/>
            <a:stCxn id="13" idx="1"/>
            <a:endCxn id="20" idx="3"/>
          </p:cNvCxnSpPr>
          <p:nvPr/>
        </p:nvCxnSpPr>
        <p:spPr>
          <a:xfrm flipH="1">
            <a:off x="4158752" y="4261615"/>
            <a:ext cx="385700" cy="6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23CF2-4A89-467C-9E67-DA05D8FAF830}"/>
              </a:ext>
            </a:extLst>
          </p:cNvPr>
          <p:cNvSpPr/>
          <p:nvPr/>
        </p:nvSpPr>
        <p:spPr>
          <a:xfrm>
            <a:off x="6190313" y="3650049"/>
            <a:ext cx="1429687" cy="23137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Files on FTP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A4832-8921-45FD-89D6-A6FD562A718D}"/>
              </a:ext>
            </a:extLst>
          </p:cNvPr>
          <p:cNvSpPr/>
          <p:nvPr/>
        </p:nvSpPr>
        <p:spPr>
          <a:xfrm>
            <a:off x="2380382" y="3753283"/>
            <a:ext cx="1146611" cy="23137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Terminal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C5149-DFDA-4650-B1D4-894108811062}"/>
              </a:ext>
            </a:extLst>
          </p:cNvPr>
          <p:cNvSpPr/>
          <p:nvPr/>
        </p:nvSpPr>
        <p:spPr>
          <a:xfrm>
            <a:off x="3131839" y="4739156"/>
            <a:ext cx="2880321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Drag and drop files From FTP server to Linux Terminal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5AD02-4828-4AF3-A6B8-13EEBF9E20BC}"/>
              </a:ext>
            </a:extLst>
          </p:cNvPr>
          <p:cNvSpPr/>
          <p:nvPr/>
        </p:nvSpPr>
        <p:spPr>
          <a:xfrm>
            <a:off x="6927662" y="4329100"/>
            <a:ext cx="528364" cy="1706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1927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424936" cy="223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LLVM Tracer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done all FTP transfer.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Linux Terminal and move the transfer files into each separate library directories.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unzip ALADIN-master.zip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bzip2 -d boost_1_72_0.tar.bz2, then</a:t>
            </a:r>
            <a:r>
              <a:rPr lang="en-US" altLang="en-US" sz="1800" dirty="0">
                <a:solidFill>
                  <a:srgbClr val="000000"/>
                </a:solidFill>
              </a:rPr>
              <a:t> tar -xv boost_1_72_0.tar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&gt; unzip LLVM-Trace-master.zip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1681"/>
            <a:ext cx="8229600" cy="1914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more folder: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C:\Users\pchen\Downloads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git clone --config 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core.autocrlf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=false https://github.com/llvm/llvm-project.git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0" i="0" dirty="0">
                <a:solidFill>
                  <a:srgbClr val="000000"/>
                </a:solidFill>
                <a:effectLst/>
              </a:rPr>
              <a:t>Use Window 7-Zip to zip llvm_-project folder into llvm_project.zip.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286ED-FE05-4DDC-B8F2-17664558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52971"/>
            <a:ext cx="8229600" cy="1914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691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807" y="1412812"/>
            <a:ext cx="8229600" cy="7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File size is 2.16 GB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F2008-B237-4638-AF48-2C0E1DC0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31568"/>
            <a:ext cx="5991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229600" cy="72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FileZilla to transfer into FTP server and Secure zone.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88F23-8655-46DF-85B6-50CC40F0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2378471"/>
            <a:ext cx="7956376" cy="3829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6D64FD-3133-4FA2-976F-571B19DABC0C}"/>
              </a:ext>
            </a:extLst>
          </p:cNvPr>
          <p:cNvSpPr/>
          <p:nvPr/>
        </p:nvSpPr>
        <p:spPr>
          <a:xfrm>
            <a:off x="755576" y="5229200"/>
            <a:ext cx="2880320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921A6-CEEE-4619-8387-29CE2E15FE11}"/>
              </a:ext>
            </a:extLst>
          </p:cNvPr>
          <p:cNvSpPr/>
          <p:nvPr/>
        </p:nvSpPr>
        <p:spPr>
          <a:xfrm>
            <a:off x="3676839" y="4475658"/>
            <a:ext cx="758552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73D5A9-84D6-4558-B5B5-29FDBE7BC9CD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3635896" y="4840783"/>
            <a:ext cx="420219" cy="57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42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10C956-468A-4DF3-8406-2E65E4AA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6" y="2503243"/>
            <a:ext cx="7896338" cy="35900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229600" cy="1002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Takes several hours to transfer.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“Server &gt; Search” to find the transfer file size.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305A5-14FB-496F-BE31-D5873D88DB75}"/>
              </a:ext>
            </a:extLst>
          </p:cNvPr>
          <p:cNvSpPr/>
          <p:nvPr/>
        </p:nvSpPr>
        <p:spPr>
          <a:xfrm>
            <a:off x="5940152" y="5805264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0223DA-F3A7-421C-91B0-35A494FA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7646"/>
            <a:ext cx="8229600" cy="39250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229600" cy="1002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Finally, 2.16GB is transferred from local Windows system into the FTP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“ok” for anti-virus scan.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305A5-14FB-496F-BE31-D5873D88DB75}"/>
              </a:ext>
            </a:extLst>
          </p:cNvPr>
          <p:cNvSpPr/>
          <p:nvPr/>
        </p:nvSpPr>
        <p:spPr>
          <a:xfrm>
            <a:off x="4572000" y="5334594"/>
            <a:ext cx="4114800" cy="36512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4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88562-95D0-424F-8CEC-335C5A84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23237"/>
            <a:ext cx="7020272" cy="30528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229600" cy="1002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move from ftp server into our secure zone. On Secure zone linux,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305A5-14FB-496F-BE31-D5873D88DB75}"/>
              </a:ext>
            </a:extLst>
          </p:cNvPr>
          <p:cNvSpPr/>
          <p:nvPr/>
        </p:nvSpPr>
        <p:spPr>
          <a:xfrm>
            <a:off x="683568" y="3246437"/>
            <a:ext cx="3203848" cy="68661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DDB80-D878-41C6-A8DA-A196A884F68C}"/>
              </a:ext>
            </a:extLst>
          </p:cNvPr>
          <p:cNvSpPr/>
          <p:nvPr/>
        </p:nvSpPr>
        <p:spPr>
          <a:xfrm>
            <a:off x="4427984" y="3246437"/>
            <a:ext cx="2808312" cy="68661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9B323E-6D95-4B77-9A07-1898A8E3C078}"/>
              </a:ext>
            </a:extLst>
          </p:cNvPr>
          <p:cNvSpPr/>
          <p:nvPr/>
        </p:nvSpPr>
        <p:spPr>
          <a:xfrm rot="10800000">
            <a:off x="3833156" y="3608992"/>
            <a:ext cx="576064" cy="324064"/>
          </a:xfrm>
          <a:prstGeom prst="rightArrow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3645F-ABE5-4B5E-A1E0-A5E748099953}"/>
              </a:ext>
            </a:extLst>
          </p:cNvPr>
          <p:cNvSpPr txBox="1"/>
          <p:nvPr/>
        </p:nvSpPr>
        <p:spPr>
          <a:xfrm>
            <a:off x="5241115" y="4043968"/>
            <a:ext cx="12961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Ftp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BF055-F6E2-4944-A1ED-A12007406A39}"/>
              </a:ext>
            </a:extLst>
          </p:cNvPr>
          <p:cNvSpPr txBox="1"/>
          <p:nvPr/>
        </p:nvSpPr>
        <p:spPr>
          <a:xfrm>
            <a:off x="1043608" y="4043968"/>
            <a:ext cx="154719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Secure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21DF0-07A5-4E66-986C-A1CD40FC7EB8}"/>
              </a:ext>
            </a:extLst>
          </p:cNvPr>
          <p:cNvSpPr txBox="1"/>
          <p:nvPr/>
        </p:nvSpPr>
        <p:spPr>
          <a:xfrm>
            <a:off x="3420108" y="4043968"/>
            <a:ext cx="194398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Drag and drop 2.16GB llvm_project from FTP server to secure zone. </a:t>
            </a:r>
          </a:p>
        </p:txBody>
      </p:sp>
    </p:spTree>
    <p:extLst>
      <p:ext uri="{BB962C8B-B14F-4D97-AF65-F5344CB8AC3E}">
        <p14:creationId xmlns:p14="http://schemas.microsoft.com/office/powerpoint/2010/main" val="2353695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229600" cy="1712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secure zone.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gem5-alladin/gem5-aladdin-dependencies/llvm_project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 -l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2.16GB llvm-project*.zip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69925-CCFC-47C5-B98C-407346A5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90477"/>
            <a:ext cx="530542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0606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Download Gem5-Aladdin Dependencies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229600" cy="17281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Prebuilt Binary for LLVN Project for Headers and Clang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Due to Disk Space Quota limitation, we need to ask Richard, Noah, and Chao-Ma to increase disk quota. Chao-Ma gives 100G more.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unzip llvm-project.zip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du -h </a:t>
            </a:r>
            <a:r>
              <a:rPr lang="en-US" sz="1800" dirty="0" err="1">
                <a:solidFill>
                  <a:schemeClr val="tx1"/>
                </a:solidFill>
              </a:rPr>
              <a:t>llvm</a:t>
            </a:r>
            <a:r>
              <a:rPr lang="en-US" sz="1800" dirty="0">
                <a:solidFill>
                  <a:schemeClr val="tx1"/>
                </a:solidFill>
              </a:rPr>
              <a:t>-project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9C48D-4093-4DF9-A6C1-5FD2A822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316287"/>
            <a:ext cx="8201025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3355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50.3 Verify Directory Structure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5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Verify Directory Structure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3826768" cy="38883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Directory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altLang="en-US" sz="1800" dirty="0">
                <a:solidFill>
                  <a:schemeClr val="tx1"/>
                </a:solidFill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</a:t>
            </a:r>
            <a:r>
              <a:rPr lang="en-US" altLang="en-US" sz="1800" dirty="0">
                <a:solidFill>
                  <a:schemeClr val="tx1"/>
                </a:solidFill>
              </a:rPr>
              <a:t>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lang="en-US" altLang="en-US" sz="1800" dirty="0">
                <a:solidFill>
                  <a:schemeClr val="tx1"/>
                </a:solidFill>
              </a:rPr>
              <a:t>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2.1 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2.2 boost_graph_lib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2.3 llvm_project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2.4 llvm_trace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</a:t>
            </a:r>
            <a:r>
              <a:rPr lang="en-US" altLang="en-US" sz="1800" dirty="0">
                <a:solidFill>
                  <a:schemeClr val="tx1"/>
                </a:solidFill>
              </a:rPr>
              <a:t>5 xenon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Now, we are ready to compile/build Gem5-Alddin (1) and its associated dependencies (2.1-2.5)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A512C1-177C-4909-B6F8-69D03619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55" y="1309687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1ABF90-73E0-4592-8DC5-4F031E498CF6}"/>
              </a:ext>
            </a:extLst>
          </p:cNvPr>
          <p:cNvSpPr/>
          <p:nvPr/>
        </p:nvSpPr>
        <p:spPr>
          <a:xfrm>
            <a:off x="4860034" y="2650556"/>
            <a:ext cx="2133600" cy="34427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DF9C7-650E-4BEC-A1EE-2A26FF7DF0CF}"/>
              </a:ext>
            </a:extLst>
          </p:cNvPr>
          <p:cNvSpPr/>
          <p:nvPr/>
        </p:nvSpPr>
        <p:spPr>
          <a:xfrm>
            <a:off x="7092280" y="3789040"/>
            <a:ext cx="360040" cy="36512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6FA05-9925-4D3B-9AA6-845ADAF4D392}"/>
              </a:ext>
            </a:extLst>
          </p:cNvPr>
          <p:cNvSpPr/>
          <p:nvPr/>
        </p:nvSpPr>
        <p:spPr>
          <a:xfrm>
            <a:off x="4837237" y="1633247"/>
            <a:ext cx="2133600" cy="101730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6E6662-189E-4238-834D-8E9BB7AFA986}"/>
              </a:ext>
            </a:extLst>
          </p:cNvPr>
          <p:cNvSpPr/>
          <p:nvPr/>
        </p:nvSpPr>
        <p:spPr>
          <a:xfrm>
            <a:off x="7041524" y="1893287"/>
            <a:ext cx="1149574" cy="360041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2.1 to 2.5</a:t>
            </a:r>
          </a:p>
        </p:txBody>
      </p:sp>
    </p:spTree>
    <p:extLst>
      <p:ext uri="{BB962C8B-B14F-4D97-AF65-F5344CB8AC3E}">
        <p14:creationId xmlns:p14="http://schemas.microsoft.com/office/powerpoint/2010/main" val="36706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5328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1: How to build Gem5-Aladdin?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Noah: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I built gem5-Aladdin in the following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1.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Start with xyzsam/gem5-aladdin image,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2.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3.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python2.7 `which </a:t>
            </a:r>
            <a:r>
              <a:rPr lang="en-US" sz="1800" i="0" dirty="0" err="1">
                <a:solidFill>
                  <a:srgbClr val="242424"/>
                </a:solidFill>
                <a:effectLst/>
              </a:rPr>
              <a:t>scons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` build/X86/gem5.opt -j4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Binary is located at /workspace/gem5-aladdin/build/X86/gem5.opt.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The xyzsam/gem5-aladdin image had all of the dependencies required to build already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Building open-source software has cost many people many, many hours of work because it's usually not a straightforward process, and it is especially difficult in the secure zone due to the lack of internet access.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This is why we decided to rely on Docker images because only one person needs to build it once, and then everyone can use it in any Linux environment. </a:t>
            </a:r>
            <a:endParaRPr lang="en-US" sz="1800" dirty="0">
              <a:solidFill>
                <a:srgbClr val="242424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242424"/>
                </a:solidFill>
                <a:effectLst/>
              </a:rPr>
              <a:t>Concerning the disk space, you can talk to Chao about it; I don't have any control over that.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79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2: </a:t>
            </a:r>
            <a:r>
              <a:rPr lang="en-US" sz="1800" i="0" dirty="0">
                <a:solidFill>
                  <a:srgbClr val="242424"/>
                </a:solidFill>
                <a:effectLst/>
              </a:rPr>
              <a:t>When you build in image, can we copy the executable file out of Linux? Can you re-compile the application (*.c). Last time, I make change and make, it gave me the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Form Noah: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Yes, you can copy the executable file out of the container. However, it probably will not run because there will likely be missing dependencies and differences in system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should be able to recompile the application inside a container. However, I don't know if you can use make. The instructions I used indicated that it should be compiled with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scons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Question 3: 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How do you recompile </a:t>
            </a:r>
            <a:r>
              <a:rPr lang="en-US" sz="1800" b="0" i="0" dirty="0" err="1">
                <a:solidFill>
                  <a:srgbClr val="242424"/>
                </a:solidFill>
                <a:effectLst/>
              </a:rPr>
              <a:t>appication</a:t>
            </a:r>
            <a:r>
              <a:rPr lang="en-US" sz="1800" b="0" i="0" dirty="0">
                <a:solidFill>
                  <a:srgbClr val="242424"/>
                </a:solidFill>
                <a:effectLst/>
              </a:rPr>
              <a:t> inside the container? Is there any documents described how to recompile the application?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42424"/>
                </a:solidFill>
              </a:rPr>
              <a:t>From: Noah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42424"/>
                </a:solidFill>
                <a:effectLst/>
              </a:rPr>
              <a:t>You do Steps 2 and 3 above.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56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 Download Gen5-Aladdin in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Gen5-Aladdin in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Question 4:  I modify the *.c files and make. It does not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effectLst/>
              </a:rPr>
              <a:t>From Noah: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</a:rPr>
              <a:t>he application (*.c file) cannot be changed. Only the configuration can be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5: H</a:t>
            </a:r>
            <a:r>
              <a:rPr lang="en-US" sz="1800" dirty="0">
                <a:solidFill>
                  <a:schemeClr val="tx1"/>
                </a:solidFill>
                <a:effectLst/>
              </a:rPr>
              <a:t>ow to change CPU technologies (Cortex M4, M5, A8, and etc.)?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Noah: 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o sure right now.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gem5_aladdin directory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secure zone, open Linux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mkdir gem5_aladdin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gem5_aladdin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321BF-CD1C-41A1-A841-5EB217B7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14" y="2911872"/>
            <a:ext cx="3067050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4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51.1 Download Gem5-Aladdin Source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7418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Gem5-Aladdin Source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Gem5-Aldiin source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BB534-95C3-4397-9D5B-FC11CF3E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3" y="2010626"/>
            <a:ext cx="5745847" cy="436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D199CA-835B-40E9-B873-DB3D80FDB3C3}"/>
              </a:ext>
            </a:extLst>
          </p:cNvPr>
          <p:cNvSpPr/>
          <p:nvPr/>
        </p:nvSpPr>
        <p:spPr>
          <a:xfrm>
            <a:off x="5220072" y="5301208"/>
            <a:ext cx="1440160" cy="28803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2075</Words>
  <Application>Microsoft Office PowerPoint</Application>
  <PresentationFormat>On-screen Show (4:3)</PresentationFormat>
  <Paragraphs>313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佈景主題</vt:lpstr>
      <vt:lpstr>51 Download Gen5-Aladdin in Secure Zone</vt:lpstr>
      <vt:lpstr>51 Download Gen5-Aladdin in Secure Zone</vt:lpstr>
      <vt:lpstr>51 Download Gen5-Aladdin in Secure Zone</vt:lpstr>
      <vt:lpstr>51 Download Gen5-Aladdin in Secure Zone</vt:lpstr>
      <vt:lpstr>51 Download Gen5-Aladdin in Secure Zone</vt:lpstr>
      <vt:lpstr>51 Download Gen5-Aladdin in Secure Zone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51.1 Download Gem5-Aladdin Source Code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50.2 Download Gem5-Aladdin Dependencies</vt:lpstr>
      <vt:lpstr>50.3 Verify Directory Structure </vt:lpstr>
      <vt:lpstr>50.3 Verify Directory Structure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1527</cp:revision>
  <dcterms:created xsi:type="dcterms:W3CDTF">2018-09-28T16:40:41Z</dcterms:created>
  <dcterms:modified xsi:type="dcterms:W3CDTF">2021-11-02T17:03:08Z</dcterms:modified>
</cp:coreProperties>
</file>