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286" r:id="rId4"/>
    <p:sldId id="308" r:id="rId5"/>
    <p:sldId id="307" r:id="rId6"/>
    <p:sldId id="309" r:id="rId7"/>
    <p:sldId id="312" r:id="rId8"/>
    <p:sldId id="310" r:id="rId9"/>
    <p:sldId id="313" r:id="rId10"/>
    <p:sldId id="311" r:id="rId11"/>
    <p:sldId id="314" r:id="rId12"/>
    <p:sldId id="315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0" autoAdjust="0"/>
    <p:restoredTop sz="96806" autoAdjust="0"/>
  </p:normalViewPr>
  <p:slideViewPr>
    <p:cSldViewPr>
      <p:cViewPr varScale="1">
        <p:scale>
          <a:sx n="51" d="100"/>
          <a:sy n="51" d="100"/>
        </p:scale>
        <p:origin x="64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 Python Docker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3.3 Build Image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60527"/>
            <a:ext cx="8424936" cy="14924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Build the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build -t python-app 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create the image “python-app”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https://www.youtube.com/watch?v=bi0cKgmRuiA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9ED0C0-22DD-4458-9E01-6061B682E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3088720"/>
            <a:ext cx="5972175" cy="2000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4904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3.4 Run Image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1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3.4 Run Image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60527"/>
            <a:ext cx="8424936" cy="19410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Build the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python-app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–t python-app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‘-t” is </a:t>
            </a:r>
            <a:r>
              <a:rPr lang="en-US" sz="1800">
                <a:solidFill>
                  <a:schemeClr val="tx1"/>
                </a:solidFill>
              </a:rPr>
              <a:t>the pseudo-terminal.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https://www.youtube.com/watch?v=bi0cKgmRuiA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1F5C37-4F24-4DE6-9931-81EFC0A4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630714"/>
            <a:ext cx="5467350" cy="390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049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Python Docker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2664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Python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document describe how to use Docker for Python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look at two examples and how to dockerize them.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example is a simple script that needs additional dependencies.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Second example is a web application with Fast API. The second example, also show how to dockerize a virtual environment.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two examples are the most common use cases for docker.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should be able to apply these examples for all our projects.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https://www.youtube.com/watch?v=bi0cKgmRuiA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58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Python Docker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568952" cy="31683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Check Docker Installation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we need the docker installed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ssh</a:t>
            </a:r>
            <a:r>
              <a:rPr lang="en-US" sz="1800" dirty="0">
                <a:solidFill>
                  <a:schemeClr val="tx1"/>
                </a:solidFill>
              </a:rPr>
              <a:t> sjc80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bash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source setup_env.sh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--version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-v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Docker version 19.03.12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https://www.youtube.com/watch?v=bi0cKgmRuiA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49FD67-0C89-4788-84D9-B85806B1E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993710"/>
            <a:ext cx="3276600" cy="847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23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 Python Docker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568952" cy="30243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use any editor for the application implementation.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Docker Image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Docker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Dockerfile is a blueprint for building the image.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image is a template for running containers.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container is the actual running process where we have our package project.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 thing, we need to do is to define the Dockerfile.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https://www.youtube.com/watch?v=bi0cKgmRuiA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14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3.1 Define Dockerfile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3.1 First Example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35892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 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vi Dockerfile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FROM python:3.6.9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pulling the image from docker hub which already have python installed. We have Python in our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Then, we want to add the main.py file into our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ADD main.py 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destination is current directory “.” in our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in main.py, we need install the dependency.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RUN pip install request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CMD [“python”, “./main.py”]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https://www.youtube.com/watch?v=bi0cKgmRuiA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F834CD-5BFE-4B8B-9D6C-0720B12D4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774" y="4976568"/>
            <a:ext cx="3133725" cy="1533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4098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3.2 Create Application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1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3.2 Create Application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60527"/>
            <a:ext cx="8424936" cy="14924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Application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the main.py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vi main.py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print (“hello world”)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https://www.youtube.com/watch?v=bi0cKgmRuiA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369ECB-FCE8-44DF-95BF-FBFF2253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3166864"/>
            <a:ext cx="1771650" cy="838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5992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3.3 Build Image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2021/10/25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1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4098</TotalTime>
  <Words>496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3 Python Docker</vt:lpstr>
      <vt:lpstr>3 Python Docker</vt:lpstr>
      <vt:lpstr>3 Python Docker</vt:lpstr>
      <vt:lpstr>3 Python Docker</vt:lpstr>
      <vt:lpstr>3.1 Define Dockerfile</vt:lpstr>
      <vt:lpstr>3.1 First Example</vt:lpstr>
      <vt:lpstr>3.2 Create Application</vt:lpstr>
      <vt:lpstr>3.2 Create Application</vt:lpstr>
      <vt:lpstr>3.3 Build Image</vt:lpstr>
      <vt:lpstr>3.3 Build Image</vt:lpstr>
      <vt:lpstr>3.4 Run Image</vt:lpstr>
      <vt:lpstr>3.4 Run Image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1325</cp:revision>
  <dcterms:created xsi:type="dcterms:W3CDTF">2018-09-28T16:40:41Z</dcterms:created>
  <dcterms:modified xsi:type="dcterms:W3CDTF">2021-10-25T23:57:28Z</dcterms:modified>
</cp:coreProperties>
</file>