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89" r:id="rId3"/>
    <p:sldId id="440" r:id="rId4"/>
    <p:sldId id="441" r:id="rId5"/>
    <p:sldId id="442" r:id="rId6"/>
    <p:sldId id="443" r:id="rId7"/>
    <p:sldId id="444" r:id="rId8"/>
    <p:sldId id="423" r:id="rId9"/>
    <p:sldId id="390" r:id="rId10"/>
    <p:sldId id="438" r:id="rId11"/>
    <p:sldId id="424" r:id="rId12"/>
    <p:sldId id="445" r:id="rId13"/>
    <p:sldId id="425" r:id="rId14"/>
    <p:sldId id="450" r:id="rId15"/>
    <p:sldId id="449" r:id="rId16"/>
    <p:sldId id="393" r:id="rId17"/>
    <p:sldId id="427" r:id="rId18"/>
    <p:sldId id="428" r:id="rId19"/>
    <p:sldId id="451" r:id="rId20"/>
    <p:sldId id="452" r:id="rId21"/>
    <p:sldId id="431" r:id="rId22"/>
    <p:sldId id="432" r:id="rId23"/>
    <p:sldId id="453" r:id="rId24"/>
    <p:sldId id="448" r:id="rId25"/>
    <p:sldId id="434" r:id="rId26"/>
    <p:sldId id="435" r:id="rId27"/>
    <p:sldId id="436" r:id="rId28"/>
    <p:sldId id="437" r:id="rId29"/>
    <p:sldId id="454" r:id="rId30"/>
    <p:sldId id="455" r:id="rId31"/>
    <p:sldId id="259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5" autoAdjust="0"/>
    <p:restoredTop sz="96806" autoAdjust="0"/>
  </p:normalViewPr>
  <p:slideViewPr>
    <p:cSldViewPr>
      <p:cViewPr varScale="1">
        <p:scale>
          <a:sx n="49" d="100"/>
          <a:sy n="49" d="100"/>
        </p:scale>
        <p:origin x="82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3.1 dse_dataset_load_store.py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8882" y="1159801"/>
            <a:ext cx="8443597" cy="3249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dse_data_load_store.py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3C648C13-E38F-49D3-82F3-83402C1C9497}"/>
              </a:ext>
            </a:extLst>
          </p:cNvPr>
          <p:cNvSpPr txBox="1">
            <a:spLocks/>
          </p:cNvSpPr>
          <p:nvPr/>
        </p:nvSpPr>
        <p:spPr>
          <a:xfrm>
            <a:off x="406590" y="1700808"/>
            <a:ext cx="8485890" cy="23042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Define all the parameters in the params structure.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Create the Run with keys.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Loop for cartesian products.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Get individual runs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Use Run Manager to get each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6. In each run, we use begin_run() and </a:t>
            </a:r>
            <a:r>
              <a:rPr lang="en-US" sz="1800" dirty="0" err="1">
                <a:solidFill>
                  <a:schemeClr val="tx1"/>
                </a:solidFill>
              </a:rPr>
              <a:t>end_end</a:t>
            </a:r>
            <a:r>
              <a:rPr lang="en-US" sz="1800" dirty="0">
                <a:solidFill>
                  <a:schemeClr val="tx1"/>
                </a:solidFill>
              </a:rPr>
              <a:t>() to process the result.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7. Save the result in csv format.</a:t>
            </a:r>
          </a:p>
        </p:txBody>
      </p:sp>
    </p:spTree>
    <p:extLst>
      <p:ext uri="{BB962C8B-B14F-4D97-AF65-F5344CB8AC3E}">
        <p14:creationId xmlns:p14="http://schemas.microsoft.com/office/powerpoint/2010/main" val="187726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3.1 dse_dataset_load_store.py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8882" y="1159801"/>
            <a:ext cx="8443597" cy="3249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dse_data_load_store.py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http://vlsiarch.eecs.harvard.edu/wp-content/uploads/2016/08/shao_micro2016.pdf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3C648C13-E38F-49D3-82F3-83402C1C9497}"/>
              </a:ext>
            </a:extLst>
          </p:cNvPr>
          <p:cNvSpPr txBox="1">
            <a:spLocks/>
          </p:cNvSpPr>
          <p:nvPr/>
        </p:nvSpPr>
        <p:spPr>
          <a:xfrm>
            <a:off x="406590" y="1700808"/>
            <a:ext cx="8485890" cy="9361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Cache Size: 2, 4, 6, 8, 16, 32, 64 KB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CacheLine</a:t>
            </a:r>
            <a:r>
              <a:rPr lang="en-US" sz="1800" dirty="0">
                <a:solidFill>
                  <a:schemeClr val="tx1"/>
                </a:solidFill>
              </a:rPr>
              <a:t>: 16, 32, 64B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1072EC-C92B-43BE-975A-0FC54905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25192"/>
            <a:ext cx="7236296" cy="37880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003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3.1 dse_dataset_load_store.py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8883" y="1159800"/>
            <a:ext cx="2898981" cy="3061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dse_data_load_store.py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setup </a:t>
            </a:r>
            <a:r>
              <a:rPr lang="en-US" sz="1800" dirty="0" err="1">
                <a:solidFill>
                  <a:schemeClr val="tx1"/>
                </a:solidFill>
              </a:rPr>
              <a:t>tlb</a:t>
            </a:r>
            <a:r>
              <a:rPr lang="en-US" sz="1800" dirty="0">
                <a:solidFill>
                  <a:schemeClr val="tx1"/>
                </a:solidFill>
              </a:rPr>
              <a:t> (Table Lookahead Buffer) size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setup cache size.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Setup l1i_size, l1d_size, l2_size, l3_size are size of cache and must be power of 2. The dse_dataset will translate the size into kB unit.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5D8E59-5507-4191-945A-9CCD50ADF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270437"/>
            <a:ext cx="5187019" cy="46068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715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3.2 cacti_cache.cfg, cacti_tlb.cfg, and run.sh 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9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3.2 cacti_tlb.cfg, </a:t>
            </a:r>
            <a:r>
              <a:rPr lang="en-US" altLang="zh-TW" sz="3200" b="1" dirty="0" err="1">
                <a:solidFill>
                  <a:srgbClr val="FFFF00"/>
                </a:solidFill>
              </a:rPr>
              <a:t>cacti_cache.cfg</a:t>
            </a:r>
            <a:r>
              <a:rPr lang="en-US" altLang="zh-TW" sz="3200" b="1" dirty="0">
                <a:solidFill>
                  <a:srgbClr val="FFFF00"/>
                </a:solidFill>
              </a:rPr>
              <a:t>, and run.sh 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1" y="1159799"/>
            <a:ext cx="3632498" cy="1405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Test_cacti_tlb.cfg.base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Test_cacti_tlb.cfg.base the base template file to generate test_cacti_cache.cfg.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B4C900-5DFD-4CA0-8727-4C496EBB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179069"/>
            <a:ext cx="4608065" cy="50582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767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3.2 cacti_tlb.cfg, cacti_cache.cfg, and run.sh 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1" y="1159799"/>
            <a:ext cx="3632498" cy="1405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Test_cacti_cache.cfg.base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Test_cacti_cache.cfg.base the base template file to generate test_cacti_cache.cfg.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852B4B-72C7-4517-A4A4-C14E4F81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78" y="1230126"/>
            <a:ext cx="4573992" cy="50208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6467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3.2 cacti_tlb.cfg, </a:t>
            </a:r>
            <a:r>
              <a:rPr lang="en-US" altLang="zh-TW" sz="3200" b="1" dirty="0" err="1">
                <a:solidFill>
                  <a:srgbClr val="FFFF00"/>
                </a:solidFill>
              </a:rPr>
              <a:t>cacti_cache.cfg</a:t>
            </a:r>
            <a:r>
              <a:rPr lang="en-US" altLang="zh-TW" sz="3200" b="1" dirty="0">
                <a:solidFill>
                  <a:srgbClr val="FFFF00"/>
                </a:solidFill>
              </a:rPr>
              <a:t>, and run.sh 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380862"/>
            <a:ext cx="3128442" cy="13330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run.sh.base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Run.sh.base the base template file to generate run.sh for each run.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2EA944-DFD5-4ABC-8170-80E9D803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458" y="1364716"/>
            <a:ext cx="5214143" cy="42583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5988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3.3 Process cacti_cache.cfg, cacti_tlb.cfg, and run.sh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09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3.3 Process cacti_cache.cfg, cacti_tlb.cfg, and run.sh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0" y="1159799"/>
            <a:ext cx="8395369" cy="6850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Process test_cacti_cache.cfg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test_cacti_cache.cfg is to control the area size.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533324-422E-4131-84AC-314E0868B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01" y="1887060"/>
            <a:ext cx="6905625" cy="4638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56779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3.3 Process cacti_cache.cfg, cacti_tlb.cfg, and run.sh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0" y="1159799"/>
            <a:ext cx="8395369" cy="6850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Process test_cacti_tlb.cfg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Tlb</a:t>
            </a:r>
            <a:r>
              <a:rPr lang="en-US" sz="1800" dirty="0">
                <a:solidFill>
                  <a:schemeClr val="tx1"/>
                </a:solidFill>
              </a:rPr>
              <a:t>: Table for lookahead buffer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2D75F-2BA4-45F5-B4A9-2B95CF734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26" y="2079625"/>
            <a:ext cx="5895975" cy="4276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2621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07848E7-43CA-4138-92CB-84ECEDAD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62597"/>
            <a:ext cx="5791200" cy="39018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219256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Dataset Generation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document describes the dse_dataset_load_store.py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78E56-873F-4A4B-8B25-6FA485742154}"/>
              </a:ext>
            </a:extLst>
          </p:cNvPr>
          <p:cNvSpPr/>
          <p:nvPr/>
        </p:nvSpPr>
        <p:spPr>
          <a:xfrm>
            <a:off x="2411760" y="4437112"/>
            <a:ext cx="1440160" cy="1727306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8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3.3 Process cacti_cache.cfg, cacti_tlb.cfg, and run.sh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1" y="1159799"/>
            <a:ext cx="3920530" cy="6850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Process test_cacti_cache.cfg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run.sh is for L1, L2, L3 cache.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D12C2-E32F-4738-88C1-57BEE775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863" y="1203017"/>
            <a:ext cx="4322203" cy="50750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19769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3.4 Run run.sh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1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3.4 Run run.sh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1" y="1159800"/>
            <a:ext cx="229937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run.sh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C44B2-9692-4C9A-8050-B2D2E066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88840"/>
            <a:ext cx="5000625" cy="523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6912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3.5 Process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1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3.5 Process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1" y="1159800"/>
            <a:ext cx="229937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Process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7D62E-0E97-413A-9A1C-25036584E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207017"/>
            <a:ext cx="5002633" cy="53565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10107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3.6 Save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19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3.6 Save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1" y="1159800"/>
            <a:ext cx="229937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Save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023E74-9391-444B-848B-D1C898692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871169"/>
            <a:ext cx="5438775" cy="2066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9286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3.6 View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49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3.6 View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1" y="1159800"/>
            <a:ext cx="229937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517E94-014E-4475-9191-83E436FD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6" y="1801879"/>
            <a:ext cx="8595654" cy="12144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04209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3.7 Commit gem5-aladdin_dataset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1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L1, L2, L3 Cache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https://www.hardwaretimes.com/difference-between-l1-l2-and-l3-cache-what-is-cpu-cache/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5E2594-5FFA-46D1-A9C2-FEB877B93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98728"/>
            <a:ext cx="6086475" cy="40862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215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3.7 Commit gem5-aladdin_dataset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0" y="1159800"/>
            <a:ext cx="8395369" cy="1463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Commit gem5-aladdin_dataset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ps -a | grep </a:t>
            </a:r>
            <a:r>
              <a:rPr lang="en-US" sz="1800" dirty="0" err="1">
                <a:solidFill>
                  <a:schemeClr val="tx1"/>
                </a:solidFill>
              </a:rPr>
              <a:t>datatset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get the &lt;image 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commit -m “add </a:t>
            </a:r>
            <a:r>
              <a:rPr lang="en-US" sz="1800" dirty="0" err="1">
                <a:solidFill>
                  <a:schemeClr val="tx1"/>
                </a:solidFill>
              </a:rPr>
              <a:t>tlb</a:t>
            </a:r>
            <a:r>
              <a:rPr lang="en-US" sz="1800" dirty="0">
                <a:solidFill>
                  <a:schemeClr val="tx1"/>
                </a:solidFill>
              </a:rPr>
              <a:t> and cache” &lt;Image ID&gt; gem5-aladdin_dataset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8092A-362A-435B-B257-B9373BB3D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11" y="2983143"/>
            <a:ext cx="7812360" cy="16309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16621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34FE9D-15CF-4326-901A-6EA33F405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962615"/>
            <a:ext cx="6381750" cy="31432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L1, L2, L3 Cache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https://www.hardwaretimes.com/difference-between-l1-l2-and-l3-cache-what-is-cpu-cache/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71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46265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L1, L2, L3 Cache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https://www.hardwaretimes.com/difference-between-l1-l2-and-l3-cache-what-is-cpu-cache/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21FC028B-7644-47F1-8391-C2BAC1AF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68758"/>
            <a:ext cx="2410510" cy="522404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45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L1, L2, L3 Cache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https://www.hardwaretimes.com/difference-between-l1-l2-and-l3-cache-what-is-cpu-cache/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BDD920-4C18-4B35-B21C-CE1BF785D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97142"/>
            <a:ext cx="6474283" cy="395515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06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L1, L2, L3 Cache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https://www.hardwaretimes.com/difference-between-l1-l2-and-l3-cache-what-is-cpu-cache/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58F5CA-84DD-403B-AA19-76E529B02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976438"/>
            <a:ext cx="4886325" cy="29051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80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3.1 dse_dataset_load_store.py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3.1 dse_dataset_load_store.py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8883" y="1159800"/>
            <a:ext cx="8219256" cy="51965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Dse_data_load_store.py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Create working folder with app.c, gem5.cfg, app.cfg, and run.sh.base, dse_dataset_load_store.py.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import torch, class RunBuilder, class RunManager, Collection, and panda.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Compile app.c into app_gem5-accel_instrumented, aladdin trace.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Read </a:t>
            </a:r>
            <a:r>
              <a:rPr lang="en-US" sz="1800" dirty="0" err="1">
                <a:solidFill>
                  <a:schemeClr val="tx1"/>
                </a:solidFill>
              </a:rPr>
              <a:t>run.sh_template</a:t>
            </a:r>
            <a:r>
              <a:rPr lang="en-US" sz="1800" dirty="0">
                <a:solidFill>
                  <a:schemeClr val="tx1"/>
                </a:solidFill>
              </a:rPr>
              <a:t>/run.sh.base, ../../common/</a:t>
            </a:r>
            <a:r>
              <a:rPr lang="en-US" sz="1800" dirty="0" err="1">
                <a:solidFill>
                  <a:schemeClr val="tx1"/>
                </a:solidFill>
              </a:rPr>
              <a:t>test_catci_tlb.base</a:t>
            </a:r>
            <a:r>
              <a:rPr lang="en-US" sz="1800" dirty="0">
                <a:solidFill>
                  <a:schemeClr val="tx1"/>
                </a:solidFill>
              </a:rPr>
              <a:t> and ../../common/</a:t>
            </a:r>
            <a:r>
              <a:rPr lang="en-US" sz="1800" dirty="0" err="1">
                <a:solidFill>
                  <a:schemeClr val="tx1"/>
                </a:solidFill>
              </a:rPr>
              <a:t>test_catci_cahe.base</a:t>
            </a:r>
            <a:r>
              <a:rPr lang="en-US" sz="1800" dirty="0">
                <a:solidFill>
                  <a:schemeClr val="tx1"/>
                </a:solidFill>
              </a:rPr>
              <a:t>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Looping by pyTorch class RunBuilder and RunManager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5.1 Match row looping entry.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5.2 Translate defined key/value to ../../common/</a:t>
            </a:r>
            <a:r>
              <a:rPr lang="en-US" sz="1800" dirty="0" err="1">
                <a:solidFill>
                  <a:schemeClr val="tx1"/>
                </a:solidFill>
              </a:rPr>
              <a:t>catci_tlb.base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5.3 Translate defined key/value to ../../common/</a:t>
            </a:r>
            <a:r>
              <a:rPr lang="en-US" sz="1800" dirty="0" err="1">
                <a:solidFill>
                  <a:schemeClr val="tx1"/>
                </a:solidFill>
              </a:rPr>
              <a:t>catci_cache.base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5.4 Translate defined key/value to </a:t>
            </a:r>
            <a:r>
              <a:rPr lang="en-US" sz="1800" dirty="0" err="1">
                <a:solidFill>
                  <a:schemeClr val="tx1"/>
                </a:solidFill>
              </a:rPr>
              <a:t>run.sh_template</a:t>
            </a:r>
            <a:r>
              <a:rPr lang="en-US" sz="1800" dirty="0">
                <a:solidFill>
                  <a:schemeClr val="tx1"/>
                </a:solidFill>
              </a:rPr>
              <a:t>/run.sh.base.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5.5 pyTorch RunManager for Cartesian product of parameters looping.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5.6 run.sh for stats.txt and summary.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7. Post process  with outputs/stat.txt and summary into results/IPC (Instruction Per Cycle), power, and area.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3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6298</TotalTime>
  <Words>1230</Words>
  <Application>Microsoft Office PowerPoint</Application>
  <PresentationFormat>On-screen Show (4:3)</PresentationFormat>
  <Paragraphs>170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佈景主題</vt:lpstr>
      <vt:lpstr>3 Dataset Generation</vt:lpstr>
      <vt:lpstr>3 Docker Dataset Generation</vt:lpstr>
      <vt:lpstr>3 Docker Dataset Generation</vt:lpstr>
      <vt:lpstr>3 Docker Dataset Generation</vt:lpstr>
      <vt:lpstr>3 Docker Dataset Generation</vt:lpstr>
      <vt:lpstr>3 Docker Dataset Generation</vt:lpstr>
      <vt:lpstr>3 Docker Dataset Generation</vt:lpstr>
      <vt:lpstr>3.1 dse_dataset_load_store.py</vt:lpstr>
      <vt:lpstr>3.1 dse_dataset_load_store.py</vt:lpstr>
      <vt:lpstr>3.1 dse_dataset_load_store.py</vt:lpstr>
      <vt:lpstr>3.1 dse_dataset_load_store.py</vt:lpstr>
      <vt:lpstr>3.1 dse_dataset_load_store.py</vt:lpstr>
      <vt:lpstr>3.2 cacti_cache.cfg, cacti_tlb.cfg, and run.sh </vt:lpstr>
      <vt:lpstr>3.2 cacti_tlb.cfg, cacti_cache.cfg, and run.sh </vt:lpstr>
      <vt:lpstr>3.2 cacti_tlb.cfg, cacti_cache.cfg, and run.sh </vt:lpstr>
      <vt:lpstr>3.2 cacti_tlb.cfg, cacti_cache.cfg, and run.sh </vt:lpstr>
      <vt:lpstr>3.3 Process cacti_cache.cfg, cacti_tlb.cfg, and run.sh</vt:lpstr>
      <vt:lpstr>3.3 Process cacti_cache.cfg, cacti_tlb.cfg, and run.sh</vt:lpstr>
      <vt:lpstr>3.3 Process cacti_cache.cfg, cacti_tlb.cfg, and run.sh</vt:lpstr>
      <vt:lpstr>3.3 Process cacti_cache.cfg, cacti_tlb.cfg, and run.sh</vt:lpstr>
      <vt:lpstr>3.4 Run run.sh</vt:lpstr>
      <vt:lpstr>3.4 Run run.sh</vt:lpstr>
      <vt:lpstr>3.5 Process Result</vt:lpstr>
      <vt:lpstr>3.5 Process Result</vt:lpstr>
      <vt:lpstr>3.6 Save Result</vt:lpstr>
      <vt:lpstr>3.6 Save Result</vt:lpstr>
      <vt:lpstr>3.6 View Result</vt:lpstr>
      <vt:lpstr>3.6 View Result</vt:lpstr>
      <vt:lpstr>3.7 Commit gem5-aladdin_dataset</vt:lpstr>
      <vt:lpstr>3.7 Commit gem5-aladdin_dataset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1658</cp:revision>
  <dcterms:created xsi:type="dcterms:W3CDTF">2018-09-28T16:40:41Z</dcterms:created>
  <dcterms:modified xsi:type="dcterms:W3CDTF">2021-12-06T19:24:05Z</dcterms:modified>
</cp:coreProperties>
</file>