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89" r:id="rId3"/>
    <p:sldId id="440" r:id="rId4"/>
    <p:sldId id="441" r:id="rId5"/>
    <p:sldId id="442" r:id="rId6"/>
    <p:sldId id="443" r:id="rId7"/>
    <p:sldId id="444" r:id="rId8"/>
    <p:sldId id="423" r:id="rId9"/>
    <p:sldId id="390" r:id="rId10"/>
    <p:sldId id="438" r:id="rId11"/>
    <p:sldId id="424" r:id="rId12"/>
    <p:sldId id="445" r:id="rId13"/>
    <p:sldId id="439" r:id="rId14"/>
    <p:sldId id="425" r:id="rId15"/>
    <p:sldId id="393" r:id="rId16"/>
    <p:sldId id="427" r:id="rId17"/>
    <p:sldId id="428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47" r:id="rId27"/>
    <p:sldId id="446" r:id="rId28"/>
    <p:sldId id="448" r:id="rId29"/>
    <p:sldId id="449" r:id="rId30"/>
    <p:sldId id="259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5" autoAdjust="0"/>
    <p:restoredTop sz="96806" autoAdjust="0"/>
  </p:normalViewPr>
  <p:slideViewPr>
    <p:cSldViewPr>
      <p:cViewPr varScale="1">
        <p:scale>
          <a:sx n="49" d="100"/>
          <a:sy n="49" d="100"/>
        </p:scale>
        <p:origin x="82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 Dataset Generation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3.1 dse_dataset_load_store.py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8882" y="1159801"/>
            <a:ext cx="8443597" cy="3249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dse_data_load_store.py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3C648C13-E38F-49D3-82F3-83402C1C9497}"/>
              </a:ext>
            </a:extLst>
          </p:cNvPr>
          <p:cNvSpPr txBox="1">
            <a:spLocks/>
          </p:cNvSpPr>
          <p:nvPr/>
        </p:nvSpPr>
        <p:spPr>
          <a:xfrm>
            <a:off x="406590" y="1700808"/>
            <a:ext cx="8485890" cy="230425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Define all the parameters in the params structure.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Create the Run with keys.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Loop for cartesian products.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Get individual runs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 Use Run Manager to get each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6. In each run, we use begin_run() and </a:t>
            </a:r>
            <a:r>
              <a:rPr lang="en-US" sz="1800" dirty="0" err="1">
                <a:solidFill>
                  <a:schemeClr val="tx1"/>
                </a:solidFill>
              </a:rPr>
              <a:t>end_end</a:t>
            </a:r>
            <a:r>
              <a:rPr lang="en-US" sz="1800" dirty="0">
                <a:solidFill>
                  <a:schemeClr val="tx1"/>
                </a:solidFill>
              </a:rPr>
              <a:t>() to process the result.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7. Save the result in csv format.</a:t>
            </a:r>
          </a:p>
        </p:txBody>
      </p:sp>
    </p:spTree>
    <p:extLst>
      <p:ext uri="{BB962C8B-B14F-4D97-AF65-F5344CB8AC3E}">
        <p14:creationId xmlns:p14="http://schemas.microsoft.com/office/powerpoint/2010/main" val="187726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3.1 dse_dataset_load_store.py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8882" y="1159801"/>
            <a:ext cx="8443597" cy="3249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dse_data_load_store.py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http://vlsiarch.eecs.harvard.edu/wp-content/uploads/2016/08/shao_micro2016.pdf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3C648C13-E38F-49D3-82F3-83402C1C9497}"/>
              </a:ext>
            </a:extLst>
          </p:cNvPr>
          <p:cNvSpPr txBox="1">
            <a:spLocks/>
          </p:cNvSpPr>
          <p:nvPr/>
        </p:nvSpPr>
        <p:spPr>
          <a:xfrm>
            <a:off x="406590" y="1700808"/>
            <a:ext cx="8485890" cy="93610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Cache Size: 2, 4, 6, 8, 16, 32, 64 KB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CacheLine</a:t>
            </a:r>
            <a:r>
              <a:rPr lang="en-US" sz="1800" dirty="0">
                <a:solidFill>
                  <a:schemeClr val="tx1"/>
                </a:solidFill>
              </a:rPr>
              <a:t>: 16, 32, 64B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1072EC-C92B-43BE-975A-0FC54905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725192"/>
            <a:ext cx="7236296" cy="378808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003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3.1 dse_dataset_load_store.py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8882" y="1159801"/>
            <a:ext cx="8443597" cy="3249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dse_data_load_store.py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3C648C13-E38F-49D3-82F3-83402C1C9497}"/>
              </a:ext>
            </a:extLst>
          </p:cNvPr>
          <p:cNvSpPr txBox="1">
            <a:spLocks/>
          </p:cNvSpPr>
          <p:nvPr/>
        </p:nvSpPr>
        <p:spPr>
          <a:xfrm>
            <a:off x="406590" y="1700808"/>
            <a:ext cx="8485890" cy="129614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The l1i_size, l1d_size, l2_size, l3_size are size of cache and must be power of 2. The dse_dataset will translate the size into kB unit.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The l1i_assoc, l2d_assoc, l2_assoc, l3_assoc are the instruction set and must be the power of 2. max l2_assoc = 16. l2_assoc = 32 will get the error.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E82006-FD6C-48F9-95CB-485563157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89" y="3216892"/>
            <a:ext cx="6446311" cy="25105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8715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3.1 dse_dataset_load_store.py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8882" y="1159801"/>
            <a:ext cx="8443597" cy="3249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dse_data_load_store.py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3C648C13-E38F-49D3-82F3-83402C1C9497}"/>
              </a:ext>
            </a:extLst>
          </p:cNvPr>
          <p:cNvSpPr txBox="1">
            <a:spLocks/>
          </p:cNvSpPr>
          <p:nvPr/>
        </p:nvSpPr>
        <p:spPr>
          <a:xfrm>
            <a:off x="406590" y="1700808"/>
            <a:ext cx="8485890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The dse_dataset translate the size into kB unit.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13BA9-AA97-4DAD-8346-4636AD909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007" y="2675732"/>
            <a:ext cx="5842992" cy="3557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ABB943-9F45-4C22-9DB3-556B24DF9FA7}"/>
              </a:ext>
            </a:extLst>
          </p:cNvPr>
          <p:cNvSpPr/>
          <p:nvPr/>
        </p:nvSpPr>
        <p:spPr>
          <a:xfrm>
            <a:off x="2843808" y="5157191"/>
            <a:ext cx="4464496" cy="541007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33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3.2 run.sh.base and run.sh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98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3.2 run.sh.base and run.sh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1430" y="1159799"/>
            <a:ext cx="8376709" cy="757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run.sh.base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Run.sh.base the base template file to generate run.sh for each run.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1E60E4-1365-4AD2-BB10-ACC1FEE5B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60848"/>
            <a:ext cx="7956376" cy="30303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59888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3.3 Process Each Run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09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3.3 Process Each Run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1430" y="1159799"/>
            <a:ext cx="8395369" cy="6850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Process Each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Loop for the cartesian product, i.e., for each row.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3C1BA8-18BD-4A1B-9AE7-859831930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" y="2052532"/>
            <a:ext cx="7972425" cy="45053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E2DAA2A-6477-4599-962E-B3A8DE21B58D}"/>
              </a:ext>
            </a:extLst>
          </p:cNvPr>
          <p:cNvSpPr/>
          <p:nvPr/>
        </p:nvSpPr>
        <p:spPr>
          <a:xfrm>
            <a:off x="585788" y="2348880"/>
            <a:ext cx="4634284" cy="365125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79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3.3 Process Each Run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1431" y="1159799"/>
            <a:ext cx="2299370" cy="29892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Process Each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Replace the base pattern into the parameters we specify.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Copy into the individual files for debugging.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Finally, we have run.sh in each run.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29975A-EB02-483C-B262-65E23B391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956483"/>
            <a:ext cx="5594358" cy="56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76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3.4 Process Result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1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07848E7-43CA-4138-92CB-84ECEDAD2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62597"/>
            <a:ext cx="5791200" cy="390182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 Docker Dataset Generation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219256" cy="7920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Dataset Generation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document describes the dse_dataset_load_store.py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178E56-873F-4A4B-8B25-6FA485742154}"/>
              </a:ext>
            </a:extLst>
          </p:cNvPr>
          <p:cNvSpPr/>
          <p:nvPr/>
        </p:nvSpPr>
        <p:spPr>
          <a:xfrm>
            <a:off x="2411760" y="4437112"/>
            <a:ext cx="1440160" cy="1727306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82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3.4 Process Result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1431" y="1159800"/>
            <a:ext cx="229937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Process 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B008DE-9695-4AE6-AE6F-28C52993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607" y="1124744"/>
            <a:ext cx="5347713" cy="546089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26912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3.4 Process Result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1431" y="1159800"/>
            <a:ext cx="229937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Process 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26CA86-EDDF-4938-92F8-78F9992A6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675712"/>
            <a:ext cx="6767318" cy="47047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08958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3.5 Save Result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19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3.5 Save Result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1431" y="1159800"/>
            <a:ext cx="229937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Save 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090603-FE51-4BB3-B918-3DAC834A3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538412"/>
            <a:ext cx="8086725" cy="1781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9286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3.6 View Result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49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3.6 View Result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1431" y="1159800"/>
            <a:ext cx="229937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View 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A8B347-CB9E-414B-AEAB-A2438AF73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31" y="1772816"/>
            <a:ext cx="8364246" cy="119387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04209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3.7 Max Value Test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54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3.7 Max Value Test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1430" y="1159800"/>
            <a:ext cx="795297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More Max Value Test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378A75-8185-45D2-A52D-5BE8D4765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50" y="1554896"/>
            <a:ext cx="6876256" cy="505419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62329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3.8 Bigger Test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68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3.8 Bigger Test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1430" y="1159800"/>
            <a:ext cx="8169002" cy="6230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Bigger Test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 x 2 x 3 x 2 x 10 x 5 x 3 x 2 = 10800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19B58F-89BD-443E-BA80-6DE750D4D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799497"/>
            <a:ext cx="6566693" cy="41968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4824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 Docker Dataset Generation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L1, L2, L3 Cache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https://www.hardwaretimes.com/difference-between-l1-l2-and-l3-cache-what-is-cpu-cache/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5E2594-5FFA-46D1-A9C2-FEB877B93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98728"/>
            <a:ext cx="6086475" cy="40862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215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334FE9D-15CF-4326-901A-6EA33F405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962615"/>
            <a:ext cx="6381750" cy="314325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 Docker Dataset Generation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L1, L2, L3 Cache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https://www.hardwaretimes.com/difference-between-l1-l2-and-l3-cache-what-is-cpu-cache/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71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 Docker Dataset Generation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462658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L1, L2, L3 Cache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https://www.hardwaretimes.com/difference-between-l1-l2-and-l3-cache-what-is-cpu-cache/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21FC028B-7644-47F1-8391-C2BAC1AF5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268758"/>
            <a:ext cx="2410510" cy="522404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45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 Docker Dataset Generation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L1, L2, L3 Cache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https://www.hardwaretimes.com/difference-between-l1-l2-and-l3-cache-what-is-cpu-cache/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BDD920-4C18-4B35-B21C-CE1BF785D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97142"/>
            <a:ext cx="6474283" cy="3955154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06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 Docker Dataset Generation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L1, L2, L3 Cache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https://www.hardwaretimes.com/difference-between-l1-l2-and-l3-cache-what-is-cpu-cache/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C58F5CA-84DD-403B-AA19-76E529B02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1976438"/>
            <a:ext cx="4886325" cy="29051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80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3.1 dse_dataset_load_store.py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3.1 dse_dataset_load_store.py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8883" y="1159800"/>
            <a:ext cx="8219256" cy="48365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Dse_data_load_store.py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Create working folder with app.c, gem5.cfg, app.cfg, and run.sh.base, dse_dataset_load_store.py.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import torch, class RunBuilder, class RunManager, Collection, and panda.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Compile app.c into app_gem5-accel_instrumented, aladdin trace.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Read </a:t>
            </a:r>
            <a:r>
              <a:rPr lang="en-US" sz="1800" dirty="0" err="1">
                <a:solidFill>
                  <a:schemeClr val="tx1"/>
                </a:solidFill>
              </a:rPr>
              <a:t>run.sh_template</a:t>
            </a:r>
            <a:r>
              <a:rPr lang="en-US" sz="1800" dirty="0">
                <a:solidFill>
                  <a:schemeClr val="tx1"/>
                </a:solidFill>
              </a:rPr>
              <a:t>/</a:t>
            </a:r>
            <a:r>
              <a:rPr lang="en-US" sz="1800" dirty="0" err="1">
                <a:solidFill>
                  <a:schemeClr val="tx1"/>
                </a:solidFill>
              </a:rPr>
              <a:t>run.sh.base</a:t>
            </a:r>
            <a:r>
              <a:rPr lang="en-US" sz="1800" dirty="0">
                <a:solidFill>
                  <a:schemeClr val="tx1"/>
                </a:solidFill>
              </a:rPr>
              <a:t> into memory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 Looping by pyTorch class RunBuilder and RunManager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5.1 Match row looping entry.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5.2 Translate defined key/value to </a:t>
            </a:r>
            <a:r>
              <a:rPr lang="en-US" sz="1800" dirty="0" err="1">
                <a:solidFill>
                  <a:schemeClr val="tx1"/>
                </a:solidFill>
              </a:rPr>
              <a:t>run.sh_template</a:t>
            </a:r>
            <a:r>
              <a:rPr lang="en-US" sz="1800" dirty="0">
                <a:solidFill>
                  <a:schemeClr val="tx1"/>
                </a:solidFill>
              </a:rPr>
              <a:t>/</a:t>
            </a:r>
            <a:r>
              <a:rPr lang="en-US" sz="1800" dirty="0" err="1">
                <a:solidFill>
                  <a:schemeClr val="tx1"/>
                </a:solidFill>
              </a:rPr>
              <a:t>run.sh.base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5.3 pyTorch RunManager for parameters looping [Cartesian product =  L1 x L2 x L3 x CPU x … = 10^Y loop (rows)]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5.4 Copy run.sh to </a:t>
            </a:r>
            <a:r>
              <a:rPr lang="en-US" sz="1800" dirty="0" err="1">
                <a:solidFill>
                  <a:schemeClr val="tx1"/>
                </a:solidFill>
              </a:rPr>
              <a:t>run.sh_template</a:t>
            </a:r>
            <a:r>
              <a:rPr lang="en-US" sz="1800" dirty="0">
                <a:solidFill>
                  <a:schemeClr val="tx1"/>
                </a:solidFill>
              </a:rPr>
              <a:t>/run.sh.cache1_xxxx_cache2_xxxx.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5.5 run.sh (done) </a:t>
            </a:r>
            <a:r>
              <a:rPr lang="en-US" sz="1800">
                <a:solidFill>
                  <a:schemeClr val="tx1"/>
                </a:solidFill>
              </a:rPr>
              <a:t>for stats.</a:t>
            </a:r>
            <a:r>
              <a:rPr lang="en-US" sz="1800" dirty="0">
                <a:solidFill>
                  <a:schemeClr val="tx1"/>
                </a:solidFill>
              </a:rPr>
              <a:t>txt and summary.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7. Post process  with outputs/stat.txt and summary into results/IPC (Instruction Per Cycle), power, and area.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43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6109</TotalTime>
  <Words>1069</Words>
  <Application>Microsoft Office PowerPoint</Application>
  <PresentationFormat>On-screen Show (4:3)</PresentationFormat>
  <Paragraphs>161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Office 佈景主題</vt:lpstr>
      <vt:lpstr>3 Dataset Generation</vt:lpstr>
      <vt:lpstr>3 Docker Dataset Generation</vt:lpstr>
      <vt:lpstr>3 Docker Dataset Generation</vt:lpstr>
      <vt:lpstr>3 Docker Dataset Generation</vt:lpstr>
      <vt:lpstr>3 Docker Dataset Generation</vt:lpstr>
      <vt:lpstr>3 Docker Dataset Generation</vt:lpstr>
      <vt:lpstr>3 Docker Dataset Generation</vt:lpstr>
      <vt:lpstr>3.1 dse_dataset_load_store.py</vt:lpstr>
      <vt:lpstr>3.1 dse_dataset_load_store.py</vt:lpstr>
      <vt:lpstr>3.1 dse_dataset_load_store.py</vt:lpstr>
      <vt:lpstr>3.1 dse_dataset_load_store.py</vt:lpstr>
      <vt:lpstr>3.1 dse_dataset_load_store.py</vt:lpstr>
      <vt:lpstr>3.1 dse_dataset_load_store.py</vt:lpstr>
      <vt:lpstr>3.2 run.sh.base and run.sh</vt:lpstr>
      <vt:lpstr>3.2 run.sh.base and run.sh</vt:lpstr>
      <vt:lpstr>3.3 Process Each Run</vt:lpstr>
      <vt:lpstr>3.3 Process Each Run</vt:lpstr>
      <vt:lpstr>3.3 Process Each Run</vt:lpstr>
      <vt:lpstr>3.4 Process Result</vt:lpstr>
      <vt:lpstr>3.4 Process Result</vt:lpstr>
      <vt:lpstr>3.4 Process Result</vt:lpstr>
      <vt:lpstr>3.5 Save Result</vt:lpstr>
      <vt:lpstr>3.5 Save Result</vt:lpstr>
      <vt:lpstr>3.6 View Result</vt:lpstr>
      <vt:lpstr>3.6 View Result</vt:lpstr>
      <vt:lpstr>3.7 Max Value Test</vt:lpstr>
      <vt:lpstr>3.7 Max Value Test</vt:lpstr>
      <vt:lpstr>3.8 Bigger Test</vt:lpstr>
      <vt:lpstr>3.8 Bigger Test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1639</cp:revision>
  <dcterms:created xsi:type="dcterms:W3CDTF">2018-09-28T16:40:41Z</dcterms:created>
  <dcterms:modified xsi:type="dcterms:W3CDTF">2021-12-02T22:35:15Z</dcterms:modified>
</cp:coreProperties>
</file>