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C42428-55BC-4437-9370-5FC2E98BE5B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35D0D6-F6AA-4ADF-BFFA-527A9C3C16D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740F12-750B-49D3-AFC6-D3505898C0C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762E58-FC0F-4CAD-A13B-FD9CA1EEC27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8A992D-B952-4488-BF60-01AE9F5386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29741E-6F45-4F79-9CD7-7E45976A02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34B97E-C349-4C88-BD08-59FFEDC8F0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21DEB8-666D-4D1F-A16F-D95B4C42B4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320" cy="68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0E2EDA-2226-4C8A-9C95-62BEEE82276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43235C-A433-41F0-84DC-98DC349062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B9A347-E36D-4491-B1E9-D33737D567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FD9BA8-E113-4866-B00A-F674B66836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98C3CC-8771-4B89-8D1A-73F1AA2FC1F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peterhchen/900_React_Proj" TargetMode="External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peterhchen/900_React_Proj" TargetMode="External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peterhchen/900_React_Proj" TargetMode="External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2920" cy="146880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</a:rPr>
              <a:t>00 Full Stack Syllabus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259640" y="4581000"/>
            <a:ext cx="6399720" cy="69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Peter H. Chen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3" name="Picture 2" descr=""/>
          <p:cNvPicPr/>
          <p:nvPr/>
        </p:nvPicPr>
        <p:blipFill>
          <a:blip r:embed="rId1"/>
          <a:stretch/>
        </p:blipFill>
        <p:spPr>
          <a:xfrm>
            <a:off x="4103280" y="3768480"/>
            <a:ext cx="712800" cy="643680"/>
          </a:xfrm>
          <a:prstGeom prst="rect">
            <a:avLst/>
          </a:prstGeom>
          <a:ln w="9525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2FC8C2-2E14-48D2-B6BE-51A94D4453BC}" type="slidenum">
              <a:t>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C4BAEDFF-6CCE-4DF7-AA3B-8EB83857AE30}" type="datetime1">
              <a:rPr lang="en-US"/>
              <a:t>09/12/2023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7635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00 Full Stack Syllabus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67640" y="1340640"/>
            <a:ext cx="8352000" cy="34599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Course Description: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React is a front-end library developed by Facebook. 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React is used for handling the view layer for web and mobile apps. 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React allows us to create reusable UI components. 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React is currently one of the most popular JavaScript libraries and has a strong foundation and large community behind it.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Ng-Grid programming allows us easily integrate X-cell table into the front end.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Back end is python programming, Flask Programming, Database integration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標題 1"/>
          <p:cNvSpPr/>
          <p:nvPr/>
        </p:nvSpPr>
        <p:spPr>
          <a:xfrm>
            <a:off x="0" y="764640"/>
            <a:ext cx="9142920" cy="3974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https://github.com/peterhchen/900_React_Proj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2640" cy="4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FE29C410-D987-4DC5-A524-738058D8E91B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09/12/2023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2640" cy="4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8E9753-A9AD-4A0A-A322-C66395D9BBF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7635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00 Full Satck Syllabus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67640" y="1340640"/>
            <a:ext cx="8352000" cy="4878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Full Stack Syllabus: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標題 1"/>
          <p:cNvSpPr/>
          <p:nvPr/>
        </p:nvSpPr>
        <p:spPr>
          <a:xfrm>
            <a:off x="0" y="764640"/>
            <a:ext cx="9142920" cy="3974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https://github.com/peterhchen/900_React_Proj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2640" cy="4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4EE407EF-6EB6-452C-BA9C-07F1D479C296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09/12/2023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sldNum" idx="7"/>
          </p:nvPr>
        </p:nvSpPr>
        <p:spPr>
          <a:xfrm>
            <a:off x="6553080" y="6356520"/>
            <a:ext cx="2132640" cy="4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85B098-1F9C-49D4-88E6-4FA0E6CFDA6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54" name=""/>
          <p:cNvGraphicFramePr/>
          <p:nvPr/>
        </p:nvGraphicFramePr>
        <p:xfrm>
          <a:off x="1396800" y="2343600"/>
          <a:ext cx="5075280" cy="3140640"/>
        </p:xfrm>
        <a:graphic>
          <a:graphicData uri="http://schemas.openxmlformats.org/drawingml/2006/table">
            <a:tbl>
              <a:tblPr/>
              <a:tblGrid>
                <a:gridCol w="410760"/>
                <a:gridCol w="4664880"/>
              </a:tblGrid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Setup: Class/Function Components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1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Hook (1): useState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Hook (2): useEffect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Hook (3): useContext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ReactJS Router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ReactJS Navigator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Axios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Flask programming (1)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7635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00 Full Stack Syllabus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67640" y="1340640"/>
            <a:ext cx="8352000" cy="4878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Full Stack Syllabus: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標題 2"/>
          <p:cNvSpPr/>
          <p:nvPr/>
        </p:nvSpPr>
        <p:spPr>
          <a:xfrm>
            <a:off x="0" y="764640"/>
            <a:ext cx="9142920" cy="3974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https://github.com/peterhchen/900_React_Proj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dt" idx="8"/>
          </p:nvPr>
        </p:nvSpPr>
        <p:spPr>
          <a:xfrm>
            <a:off x="457200" y="6356520"/>
            <a:ext cx="2132640" cy="4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ED1E122A-73A1-4BEB-A6D1-6DDBE92E0EBB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09/12/2023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2640" cy="4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27AB8B-9027-4856-89E8-01B2C8A769D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60" name=""/>
          <p:cNvGraphicFramePr/>
          <p:nvPr/>
        </p:nvGraphicFramePr>
        <p:xfrm>
          <a:off x="1554120" y="2388960"/>
          <a:ext cx="5075280" cy="2765520"/>
        </p:xfrm>
        <a:graphic>
          <a:graphicData uri="http://schemas.openxmlformats.org/drawingml/2006/table">
            <a:tbl>
              <a:tblPr/>
              <a:tblGrid>
                <a:gridCol w="441000"/>
                <a:gridCol w="4634640"/>
              </a:tblGrid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Flask programming (2)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Ng-grid programming (1)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Ng-grid programming (2)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Ng-grid programming (3)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JSON integration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MongoDB integration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164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MongoDB integration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2920" cy="14688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</a:rPr>
              <a:t>End of Chapter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A095CA-90B7-4367-A3A1-BA6693CCA5DD}" type="slidenum">
              <a:t>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3DAEA263-83AE-47B8-9E75-AA2337899616}" type="datetime1">
              <a:rPr lang="en-US"/>
              <a:t>09/12/2023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4637</TotalTime>
  <Application>LibreOffice/7.3.7.2$Linux_X86_64 LibreOffice_project/30$Build-2</Application>
  <AppVersion>15.0000</AppVersion>
  <Words>356</Words>
  <Paragraphs>49</Paragraphs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2023-09-12T14:08:11Z</dcterms:modified>
  <cp:revision>1685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5</vt:i4>
  </property>
</Properties>
</file>