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46DF709-4B92-4027-BB2A-132CE2CB17B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7CE645-5D9C-4EF9-AEBE-CF45D20027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C0E54F-5094-492D-9BF3-90D1700DA2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D7AE37-8BD2-490E-B60F-78548192C7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DDA32D-7386-49C1-A3CD-B58DF211B3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18D4B-C370-4C5A-8AA1-88ED83FE54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27AC3F-75F4-47FD-8EFF-8973722124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CAD89E-9844-45AE-9938-D22C400844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99C66D-E7C4-4BFA-809E-173B315BBD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0A833B-E975-4EAB-A98C-D0BAB6C5FA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0A032F-9E09-45DB-AE8F-3F97B93427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B8BFB2-DFC9-4AE4-B494-3E826A16E7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159BB-B220-47DC-A93E-EFAD6E1BED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3EC5C-5FDB-4D6A-801B-E303E1BA99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F0A5C-347B-4421-B418-28A852BC24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3B9196-3725-4435-B7F1-D759AD87CA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75F880-1C9D-471A-A0C3-83D3CECCE1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4E66BD-F9B8-45D4-98D1-6AE7FB0C66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A4F48C-5CF8-4B14-8F74-51A204F673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D14394-1354-40CD-B9B6-A7FA93D47E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9D4CB-4CD3-4CAB-9054-1CE40A1920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7748FD-1CF8-4DD0-8348-1784A1F6C7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8E4AD5-1B73-4C45-834E-002ECF6A83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E5CBE0-C5BD-4444-9AC8-65A9FC7D2D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6C8D0-6461-4123-9A77-6FC449A505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62C1A7-A352-4193-9103-3F7BF16D0F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2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5BCFA1-741D-406E-8AAF-E0A2293768D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22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93EC7E-8B00-4AC6-9DBC-D649F93F02D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AI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97560" cy="69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38520" cy="90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C33B08-BE6E-409E-9D6A-768360BA0248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4456D71-EDF4-4075-9220-F19807D8884A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AI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9840" cy="299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https://inst.eecs.berkeley.edu/~cs188/fa22/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9AA5AB-6297-47E3-99A3-30788B6E63F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413640" y="1645560"/>
          <a:ext cx="8394840" cy="4341600"/>
        </p:xfrm>
        <a:graphic>
          <a:graphicData uri="http://schemas.openxmlformats.org/drawingml/2006/table">
            <a:tbl>
              <a:tblPr/>
              <a:tblGrid>
                <a:gridCol w="371520"/>
                <a:gridCol w="2857320"/>
                <a:gridCol w="1371240"/>
                <a:gridCol w="1119960"/>
                <a:gridCol w="1057320"/>
                <a:gridCol w="1617840"/>
              </a:tblGrid>
              <a:tr h="36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wk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Description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Reading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Discussion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Homework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7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1. Introduction, Rational Agent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2. State Space, Uniform Search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1, 2, Note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3.1-3.4, Note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N/A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N/A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5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3. Informed Search: A* and Heuristics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4. Local Search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Ch3.5-3.6, Note 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Ch4.1-4.2, Note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1. Uniformed search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0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5. Propositional Logic and Planning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6. Boolean Satisfiability, DPLL (Davis-Putnam-Largemann-Loveland)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Ch7.1-7.4, Note 5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Ch8.1-8.2, Note 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2. Informed Search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7. CSP I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8. CSP II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6.1, Note 7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6.2-6.5, CSP Demo, Note 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3. Logic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2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9. Games: Trees, Minmax, Pruning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10. Games: Expectimax, Monte Carlo Tree Search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5.1-5.3 Note 9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5.4-5.5 Note 10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4. CSP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11. Markov Decision Processes: Intro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12. MDP: Dynamic Programming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17.1, Note 11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17.2, Note 12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5. Games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4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3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7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13. Reinforcement Learning I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14. Reinforcement Learning II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22.1-22.6, Note 13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22.1-22.6, Note 14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6. Midterm Review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Practice Midterm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Midterm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15. Probability Review, Bayesian Networks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16. Bayes Nets: Syntax and Semantics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N/A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Ch13.1, Note 15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Ch13.2, Note 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N/A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N/A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Project 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BF49CF8-7B37-40A4-B5CF-B516889386AE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760" cy="761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AI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9840" cy="299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標題 2"/>
          <p:cNvSpPr/>
          <p:nvPr/>
        </p:nvSpPr>
        <p:spPr>
          <a:xfrm>
            <a:off x="-8640" y="759600"/>
            <a:ext cx="9140760" cy="356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https://inst.eecs.berkeley.edu/~cs188/fa22/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0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D13244-DE0A-47F5-A85D-FA3F6B3D6DE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0" name=""/>
          <p:cNvGraphicFramePr/>
          <p:nvPr/>
        </p:nvGraphicFramePr>
        <p:xfrm>
          <a:off x="413640" y="1645560"/>
          <a:ext cx="8388720" cy="3682080"/>
        </p:xfrm>
        <a:graphic>
          <a:graphicData uri="http://schemas.openxmlformats.org/drawingml/2006/table">
            <a:tbl>
              <a:tblPr/>
              <a:tblGrid>
                <a:gridCol w="447840"/>
                <a:gridCol w="2299680"/>
                <a:gridCol w="2053800"/>
                <a:gridCol w="1309680"/>
                <a:gridCol w="1053720"/>
                <a:gridCol w="1224360"/>
              </a:tblGrid>
              <a:tr h="36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wk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Description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Reading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Discussion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Homework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17. Bayes Nets: Variable Elimination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18. Bayes Nets: Sampling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13.3, Note 17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14.4, Note 18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7. MDP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5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19. Markov Models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20. HMM, Filtering, Viterbi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14.1-14.4, Note 19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16.1-16.3, Note 20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8. RL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HW6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9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21. Dynamic Bayes Nets and Particle Filters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22. Utility Theory, Rationality, Decisions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16.1-16.3, Note 21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16.1-16.3, Note 22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9. Bayes Nets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7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4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23. Decision Networks and VPI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24. Machine Learning: Naive Bayes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16.5-16.7, Note 23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19.1-19.3, Note 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10. HMM, Particle Filtering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8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25. Machine Learning: Perceptron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26. Machine Learning: Neural Network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20.1-20.6, Note 25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21.1-21.5, Note 26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11. Decision Network, VPI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9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93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27. Neural Network, AI Ethics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28. Special Topics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N/A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12. Machine Learning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10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Final Exam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N/A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Final Review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Practice Final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CEA047E-C81A-4690-8189-C5D6C6069F0A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760" cy="1466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C544AC-0ECF-465D-B80B-351438EA75DB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40185D1-84A1-4E90-AA08-8B6AFD8F6FC0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2023-09-12T12:29:08Z</dcterms:modified>
  <cp:revision>924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