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42EAB75-17B8-4BDA-B7C7-03EF2B6A01A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9680" cy="340668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720" cy="409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4912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E0040C-9B98-47B1-974C-29182E89A7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827649-2580-46FA-890C-0C2A88DF82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C652D3-6299-4028-8C61-874381918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9833F-8289-4EB0-8D28-1AAEE16F18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60390-1C90-4953-85C8-D4B09FB7C1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125D40-1A70-4B14-BAC3-957670311C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C400A3-296C-4134-9CD8-9BCD670D09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B5146C-B12C-440A-864D-AFFE07AF12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CFE347-F35B-4436-819A-428D0AE95D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6355EF-56E6-428B-AFB7-A9246E410C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EA516F-953F-4B2B-8B73-65C4C860C9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76707E-5A12-4439-B631-41A773CE16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3F081-A8B0-4336-A288-5CA62E8C9F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229EB9-B9C5-493F-B260-469E2E9044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F7C065-966B-4DF5-AF03-0B97DE3CB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70C9EE-4FBE-4632-9CDF-8BF4102222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3763D4-7E8D-462C-BD03-7CCD970DB1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0C4A51-48CA-4E88-A943-5390BC4244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805E98-6486-47EE-B62F-338EDAAB5C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2637A-9692-4D7D-8F95-2F52090716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AED36A-3B7D-41C3-8EDC-279746BB91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825F1E-592D-4280-8736-2806307EB1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985B84-CF58-4B90-98F6-99239F445C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4CE050-11BF-4CA7-B6CB-562A2E9225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8EDA23-6E45-4329-A66F-007C0E40F7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280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C52FD6-ED8D-432E-98AE-578AC5DB15C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280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5AC56B-A1CD-4376-AD06-F4077A4619F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1120" cy="1447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781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9080" cy="890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61CE8A-15DC-4879-A002-F382B84C3E9A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37C3794-5009-4470-BB09-2EB1B078381C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212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(9:00-10:10/16:48)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formula: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6" name="標題 9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F816D7-A1FE-4365-8ED0-85DD0ABAA17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00520" y="2057400"/>
            <a:ext cx="3456000" cy="757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096800" y="2019600"/>
            <a:ext cx="4588920" cy="4151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1EBB86F-520E-450F-938C-A477C2D9C1F2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52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(10:20-10:30/16:48)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Age 38, 0.48 will buy.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2" name="標題 10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07966-CBB1-4CAD-A7EF-8CC419EB5D6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57200" y="2176560"/>
            <a:ext cx="8228520" cy="3537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8037766-C1D6-408F-9F10-98370C821432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2120" cy="1211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(11:00-11:30/16:48)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Age 43, 0.57will buy insurance.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almost like at neuron. Neuron have linear regression and activation function.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think of logistic regression like a neural neuron.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7" name="標題 11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F71D42-2446-4A70-9D4C-72DFAD82D91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57200" y="2895480"/>
            <a:ext cx="8151840" cy="3504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88ED6FE-01DC-4D90-BADB-54DEC124B599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2120" cy="982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(11:31-12:30/16:48)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machine learning, we called age is a feature.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case, we have only one feature (one input parameter or one independent variable).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dependent variable is the person who will buy the insurance or not.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2" name="標題 12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F97DD4-A51D-478C-B767-B106B48B3FC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57560" y="2895840"/>
            <a:ext cx="8151840" cy="3504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4178CF8-CE0D-453C-BD08-6BCE4E46D89F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2120" cy="12117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(12:31-14:10/16:48)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you can have multiple factors: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addition to age, you can have income and education.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case, we have three features: age, income, and education.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may have more features than this example.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7" name="標題 13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89E45A-6111-4EEC-8FFC-5F75A9A3AC5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828800" y="2743200"/>
            <a:ext cx="5485680" cy="3837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274ED48-1699-4925-8500-9755FBB3C2E8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2120" cy="983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(14:41-16:48/16:48)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the neuron network as below.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input x, weight, and output y.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input y and activation output z.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2" name="標題 14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F8F2A8-79EC-4894-A112-120881E6C7D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086600" y="5486400"/>
            <a:ext cx="1142280" cy="6850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35160" y="2698920"/>
            <a:ext cx="6536520" cy="3656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1125375-0005-46EA-BE8B-C8E7F3A35EA5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1320" cy="1447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06DAC6-D63A-4999-AE4B-751DE257C34C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BB293DD-432D-4CC2-B540-C708B2210C7C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5253120" cy="14400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(0:00-1:24/16:48)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row/column dataset in excel format.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Persons have insurance or not.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the dataset, we want to build a function that given you an age of a person, the function can tell you or can predict this person will buy insurance or not.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3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ED1096-D318-42E3-B7C3-55B573E2D60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534280" y="1381320"/>
            <a:ext cx="3608640" cy="50184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685800" y="3858120"/>
            <a:ext cx="4361040" cy="2541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1D7B403-B139-4592-B89B-871DC6599BEF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52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(1:34-1:50/16:48)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Scatter plot for age vs. have insurance.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9" name="標題 1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1093D6-0A8F-4450-9751-23126D1604E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43000" y="2270520"/>
            <a:ext cx="6171120" cy="3900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6208197-A860-4A7F-A52C-81C05514DC2B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520" cy="754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(1:51-2:00/16:48)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for age vs have insurance.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How to draw this line? Linear regression is to draw the best fit line.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4" name="標題 2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28803A-9FDD-4FA5-8853-03C2E98FFB4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143000" y="2185560"/>
            <a:ext cx="6399720" cy="4214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92D5048-71BE-46AB-81C5-F703D3252AB2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520" cy="982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(2:01-3:10/16:48)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50% Boundary to buy insurance: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Age 42, people start to buy insurance.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below 43, people do not buy insurance.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9" name="標題 4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328E2F-A9C2-4561-855C-0AFBDA7F321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14400" y="2439720"/>
            <a:ext cx="6427800" cy="4259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270CD42-D2B0-4AFE-A200-0F9DB3FE2009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520" cy="982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(3:10-4:00/16:48)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Points mis-classification.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4" name="標題 5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CF8CE3-A94A-4843-BE5A-DD40197088D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0" y="2679480"/>
            <a:ext cx="6096960" cy="3729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17" name=""/>
          <p:cNvSpPr/>
          <p:nvPr/>
        </p:nvSpPr>
        <p:spPr>
          <a:xfrm>
            <a:off x="2514600" y="1828800"/>
            <a:ext cx="1600200" cy="1600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9D0C180-E41C-43BC-AADD-31BC7948E67E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52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(4:10-4:30/16:48)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This line is much better for mis-classificaiton.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0" name="標題 6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F2A42F-83E2-492E-82D7-F8C94374985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295640" y="2057400"/>
            <a:ext cx="6932880" cy="4570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98B4EAE-C68E-439F-AB1C-AD54EBF46C12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212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(5:20-7:00/16:48)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Why do we use Euler function?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5" name="標題 7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DDAB62-AEBA-4A39-9D3C-96CCE387215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38600" y="5486400"/>
            <a:ext cx="6504120" cy="789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86200" y="2057400"/>
            <a:ext cx="8399520" cy="3332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6B00AEF-B196-4581-9F5F-69A25E39547B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400" cy="741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2120" cy="525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(7:20-8:30/16:48)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Euler is better fit for this problem.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1" name="標題 8"/>
          <p:cNvSpPr/>
          <p:nvPr/>
        </p:nvSpPr>
        <p:spPr>
          <a:xfrm>
            <a:off x="2880" y="759600"/>
            <a:ext cx="9137520" cy="337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11040" cy="3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8912E-CE86-446C-A3FF-099DDB5C4E0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29120" y="2171880"/>
            <a:ext cx="8028000" cy="3999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812F023-D719-4AC0-8E33-3E7D6B263FD5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7348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2023-11-26T21:31:07Z</dcterms:modified>
  <cp:revision>2109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