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C8D365B3-739F-4B0D-8389-FD1D9A01109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50760" cy="3407760"/>
          </a:xfrm>
          <a:prstGeom prst="rect">
            <a:avLst/>
          </a:prstGeom>
          <a:ln w="0">
            <a:noFill/>
          </a:ln>
        </p:spPr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4800" cy="409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50200" cy="43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7F298F8-E667-457B-B007-84D0C40F899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82DCA02-BB56-48D6-952F-2F011C66E14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247B89B-D9D5-4217-A874-9B3EED88F6E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B35E088-62F0-4A9A-82CF-D8161FB88BF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E5B5988-AF56-4DBE-9BFF-304AC637F29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A548FF3-47A1-4EC9-B741-EA8490559A2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7143A8B-2AD7-4476-BF68-46A84D8A002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8EE7E61-3390-41F2-BF19-E88CACC3DB9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A9B27CD-1182-4C8F-B8A0-49EAE113AC9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DD1E2AB-9857-4083-86B9-6F660449602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0DFCB48-C69D-4EE6-85C2-B52451CD709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4639100-B13E-47D4-934E-EC00681C58C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5A49766-B31C-4D51-BA11-23658F4AA32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AA5ED28-2C01-4ABB-984B-3DBAC7F8B76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CE51240-51C0-48D2-B458-3E9765449CF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65F38FF-77EE-4EE3-8382-643C57C3A4D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0922F8B-EB3D-4D06-8069-3BE80AD0E94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B0BC5DA-45D8-4E90-9979-510CFB1C375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AB99BA1-5090-4967-B359-0C6658F9AA0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76DEEF8-8C55-4FC2-9B35-A6F3F3DD876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8EF9FD7-2891-4774-AAA3-323DA3200D6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5BF434-4466-4CA5-8F71-D23EFCBB22E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5522092-0DDA-45E7-8763-9FB59E70953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5DB979-78FF-4DFA-884C-4BC2AAF3E75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DC21555-E5F1-49CC-8CE6-49D315EC9C4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73880" cy="343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12120" cy="343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3CB9BB8-0944-4ED5-BB8A-F34B5AE5181C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12120" cy="343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73880" cy="343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12120" cy="343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ABB43D3-6E0B-4586-89B1-B12B50ED2ACE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12120" cy="343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42200" cy="144828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002 DL: Why Deep Learning?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1371600" y="4563360"/>
            <a:ext cx="6379200" cy="67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Peter H. Chen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0" name="Picture 2" descr="Reinforcement learning - Wikipedia"/>
          <p:cNvPicPr/>
          <p:nvPr/>
        </p:nvPicPr>
        <p:blipFill>
          <a:blip r:embed="rId1"/>
          <a:stretch/>
        </p:blipFill>
        <p:spPr>
          <a:xfrm>
            <a:off x="4212000" y="3645000"/>
            <a:ext cx="920160" cy="8913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0659DCC-BF37-449F-AAF1-AD285AF3AFCF}" type="slidenum">
              <a:t>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0CB050C2-FB9E-4A89-A713-0CB895F96BBB}" type="datetime1">
              <a:rPr lang="en-US"/>
              <a:t>11/26/2023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1480" cy="74304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002 DL: Why Deep Learning?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232200" y="1302120"/>
            <a:ext cx="8667000" cy="258372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DL: Why Deep Learning? (0:00-1:24/5:24)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It is very difficult to implement the back propagation algorithm using Cpp.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The neural network concept is there for many years.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Now, why the PyTorch packages and Tensorflow frameworks become popular?.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Because: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1. Data growth: The volume of data, e.g., business data for analysis, social media data for like/dislike, twitter semantic analysis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2. hardware advancement: in 2000s, we have CPU/Cores and MB/GB DRAM takes months to run jobs, now the computer with CPU/Cores DRAM in hours. With NVIDIA Titan RTX GPU 10GB VRAM to run in minutes. With NVIDIA HGX H100, we run in seconds.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93" name="標題 3"/>
          <p:cNvSpPr/>
          <p:nvPr/>
        </p:nvSpPr>
        <p:spPr>
          <a:xfrm>
            <a:off x="2880" y="759600"/>
            <a:ext cx="9138600" cy="33840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https://www.youtube.com/watch?v=yfsTZbwgMSE&amp;list=PLeo1K3hjS3uu7CxAacxVndI4bE_o3BDtO&amp;index=2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sldNum" idx="10"/>
          </p:nvPr>
        </p:nvSpPr>
        <p:spPr>
          <a:xfrm>
            <a:off x="6553080" y="6356520"/>
            <a:ext cx="2112120" cy="343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DD00674-A764-47D6-8506-4D59DD01DFD2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2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1362600" y="4057920"/>
            <a:ext cx="2751840" cy="165672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96" name=""/>
          <p:cNvSpPr/>
          <p:nvPr/>
        </p:nvSpPr>
        <p:spPr>
          <a:xfrm>
            <a:off x="1600200" y="5825880"/>
            <a:ext cx="2057040" cy="345960"/>
          </a:xfrm>
          <a:prstGeom prst="rect">
            <a:avLst/>
          </a:prstGeom>
          <a:noFill/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Nvidia/Titan RTX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5029200" y="5943600"/>
            <a:ext cx="2057040" cy="345960"/>
          </a:xfrm>
          <a:prstGeom prst="rect">
            <a:avLst/>
          </a:prstGeom>
          <a:noFill/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Nvidia/HGX H100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4686480" y="4115160"/>
            <a:ext cx="2856960" cy="159948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94865597-D6F7-4EAF-8100-6C88F6A97EFF}" type="datetime1">
              <a:rPr lang="en-US"/>
              <a:t>11/26/2023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1480" cy="74304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002 DL: Why Deep Learning?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232200" y="1302120"/>
            <a:ext cx="8667000" cy="98352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DL: Why Deep Learning? (1:30-2:00/5:24)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Google has built TPU (Tensorflow Processor Unit), Meta has Grand Teton Platform, and Tesla K10/M40 based on Nvidia GPU.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You can run job with them on computer or cloud.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01" name="標題 1"/>
          <p:cNvSpPr/>
          <p:nvPr/>
        </p:nvSpPr>
        <p:spPr>
          <a:xfrm>
            <a:off x="2880" y="759600"/>
            <a:ext cx="9138600" cy="33840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https://www.youtube.com/watch?v=yfsTZbwgMSE&amp;list=PLeo1K3hjS3uu7CxAacxVndI4bE_o3BDtO&amp;index=2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sldNum" idx="11"/>
          </p:nvPr>
        </p:nvSpPr>
        <p:spPr>
          <a:xfrm>
            <a:off x="6553080" y="6356520"/>
            <a:ext cx="2112120" cy="343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9973B91-0B05-4987-8604-192D2B3DA867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3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228600" y="2286000"/>
            <a:ext cx="2532960" cy="180900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104" name=""/>
          <p:cNvSpPr/>
          <p:nvPr/>
        </p:nvSpPr>
        <p:spPr>
          <a:xfrm>
            <a:off x="457200" y="4225680"/>
            <a:ext cx="1599840" cy="345960"/>
          </a:xfrm>
          <a:prstGeom prst="rect">
            <a:avLst/>
          </a:prstGeom>
          <a:noFill/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Google TPU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2"/>
          <a:stretch/>
        </p:blipFill>
        <p:spPr>
          <a:xfrm>
            <a:off x="133560" y="4689720"/>
            <a:ext cx="2837880" cy="160884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106" name=""/>
          <p:cNvSpPr/>
          <p:nvPr/>
        </p:nvSpPr>
        <p:spPr>
          <a:xfrm>
            <a:off x="3886200" y="6238440"/>
            <a:ext cx="3657240" cy="390600"/>
          </a:xfrm>
          <a:prstGeom prst="rect">
            <a:avLst/>
          </a:prstGeom>
          <a:noFill/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  <a:ea typeface="Noto Sans CJK SC"/>
              </a:rPr>
              <a:t>Tesla M40 based on Nvidia GPU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3867480" y="2286000"/>
            <a:ext cx="2532960" cy="179964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108" name=""/>
          <p:cNvSpPr/>
          <p:nvPr/>
        </p:nvSpPr>
        <p:spPr>
          <a:xfrm>
            <a:off x="3886200" y="4114800"/>
            <a:ext cx="2971440" cy="345960"/>
          </a:xfrm>
          <a:prstGeom prst="rect">
            <a:avLst/>
          </a:prstGeom>
          <a:noFill/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Meta Grand Teton Platform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4"/>
          <a:stretch/>
        </p:blipFill>
        <p:spPr>
          <a:xfrm>
            <a:off x="3819960" y="4667760"/>
            <a:ext cx="3037680" cy="150408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5BBC0148-7599-4B37-8551-506411329241}" type="datetime1">
              <a:rPr lang="en-US"/>
              <a:t>11/26/2023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1480" cy="74304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002 DL: Why Deep Learning?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232200" y="1302120"/>
            <a:ext cx="8667000" cy="212652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DL: Why Deep Learning? (2:40-5:24/5:24)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3. Python and Open-source ecosystem: this is the most important. Before, we can only use C++ with Computer science background. Now, with Python, non-CS majors, math, statistical major, EE, etc can develop program easily. We have meta PyTorch and google tensorflow.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4. Cloud: If yo don’t have GPU on your computer, you can run GPU on cloud. You don’t have to buy the GPU and TPU hardware. You just rent a computer on the cloud.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5. AI Boom: LLM (Large Language Model) for Google PaLM (Pathway Language Model), Meta Llama (Large Language Model by Meta AI), FAISS (Facebook AI Similarity Search), chatGPT by OpenAI, HuggingFace LangChain, etc. 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12" name="標題 2"/>
          <p:cNvSpPr/>
          <p:nvPr/>
        </p:nvSpPr>
        <p:spPr>
          <a:xfrm>
            <a:off x="2880" y="759600"/>
            <a:ext cx="9138600" cy="33840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https://www.youtube.com/watch?v=yfsTZbwgMSE&amp;list=PLeo1K3hjS3uu7CxAacxVndI4bE_o3BDtO&amp;index=2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12120" cy="343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B8D4855-2174-4C94-BCB3-73DB65D9BC43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F45E2A7F-EF02-4351-AD31-0825DF10DFCD}" type="datetime1">
              <a:rPr lang="en-US"/>
              <a:t>11/26/2023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22400" cy="144828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6000" spc="-1" strike="noStrike">
                <a:solidFill>
                  <a:srgbClr val="ffff00"/>
                </a:solidFill>
                <a:latin typeface="Calibri"/>
                <a:ea typeface="DejaVu Sans"/>
              </a:rPr>
              <a:t>End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0F01AFD-8364-4D16-9931-7B34384DBC70}" type="slidenum">
              <a:t>5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0D2110F4-FE9B-451F-B98E-39FE163D7CEC}" type="datetime1">
              <a:rPr lang="en-US"/>
              <a:t>11/26/2023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6996</TotalTime>
  <Application>LibreOffice/7.3.7.2$Linux_X86_64 LibreOffice_project/30$Build-2</Application>
  <AppVersion>15.0000</AppVersion>
  <Company>HOME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2018-09-28T16:40:41Z</dcterms:created>
  <dc:creator>USER</dc:creator>
  <dc:description/>
  <dc:language>en-US</dc:language>
  <cp:lastModifiedBy/>
  <dcterms:modified xsi:type="dcterms:W3CDTF">2023-11-26T15:37:26Z</dcterms:modified>
  <cp:revision>2066</cp:revision>
  <dc:subject/>
  <dc:title>Node JS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1</vt:r8>
  </property>
  <property fmtid="{D5CDD505-2E9C-101B-9397-08002B2CF9AE}" pid="3" name="PresentationFormat">
    <vt:lpwstr>On-screen Show (4:3)</vt:lpwstr>
  </property>
  <property fmtid="{D5CDD505-2E9C-101B-9397-08002B2CF9AE}" pid="4" name="Slides">
    <vt:r8>3</vt:r8>
  </property>
</Properties>
</file>