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B2DC50D-77E6-4871-9489-288BF69A5FF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8600" cy="34056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640" cy="409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48040" cy="4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E80172-01A8-42BF-B69D-651C9BCC52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039D3B-2C64-42D6-ACE4-CF6E5A5B95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455F5-789D-42C3-BE92-1509D87166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46B64-8946-4044-9DC2-2F248BC646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16DA3-37A7-4010-867E-8E94BA53D7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F533B3-C8EF-4655-88EF-4B6094D88B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CB5DC7-0240-4530-B276-182A7E2343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D7F248-44DA-404F-996A-73CF097B70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5FA26C-8475-4560-B629-8895488DAC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B7C188-19D0-4102-8E9B-044EC4DAFB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5385E5-43D6-44C8-A918-ECC2449A46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C0844C-6FAE-448C-B47B-0C201D6610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4D8968-8D39-4286-95BD-F6216C360A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E524E2-BACF-4EE7-8FA1-C70C5B5E11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86CAF2-1CE2-4796-8093-90A4974B15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706423-9F69-4C2A-BBF5-084BB34CEB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B49D71-CA74-4F1C-86DD-7D22AF296F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5AC09D-2698-4DDD-921F-0C57CAC949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D1E7F0-B12B-4722-9F76-80470AD47A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4C5B74-5FA7-44A1-B382-317FA7E689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217FB4-04D0-4D7A-B699-5C3CDE8216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E83B6E-940B-45AE-BC8F-C5841FC256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D5B47-0AEA-411A-96EC-C8FA79F15A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BFBF06-AABC-437C-AD88-E564616E0F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D66A02-8CD4-461A-9E0E-932C10291E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1720" cy="34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09960" cy="34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9C5601-8022-46DF-9F85-9408FA86956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09960" cy="34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1720" cy="34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09960" cy="34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259643-ED4C-44B2-8838-4E65C9AFF29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09960" cy="34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tecadmin.net/installing-tensorflow-on-ubuntu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461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005 Install Tensorflow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77040" cy="6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8000" cy="889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AAE2B8-BE9C-4ADC-8C63-A8C8145B1B95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B4CC949-F120-4331-BB9D-7371159D7A55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9320" cy="7408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005 Install Tensorflow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160" cy="983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Install Tensorflow (0:00-2:36/2:36)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install Tensorflow in anaconda under Linux/Ubuntu Operating system.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Anaconda come with Python installation.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標題 3"/>
          <p:cNvSpPr/>
          <p:nvPr/>
        </p:nvSpPr>
        <p:spPr>
          <a:xfrm>
            <a:off x="2880" y="759600"/>
            <a:ext cx="9136440" cy="3362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https://www.youtube.com/watch?v=VC-EliTgMEM&amp;list=PLeo1K3hjS3uu7CxAacxVndI4bE_o3BDtO&amp;index=5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09960" cy="34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1ABD46-E3E0-4E6F-913C-636C0C0E69A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793D377-53E2-47B6-A18F-02C34416C18A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43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DL in Python, TF, Keras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48400" y="1302120"/>
            <a:ext cx="8667000" cy="9824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Install Tensorflow (0:00-2:36/2:36)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&gt; conda create -name tf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&gt; conda activate tf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&gt; pip install tensorflow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7" name="標題 2"/>
          <p:cNvSpPr/>
          <p:nvPr/>
        </p:nvSpPr>
        <p:spPr>
          <a:xfrm>
            <a:off x="2880" y="759600"/>
            <a:ext cx="9138600" cy="338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https://www.youtube.com/watch?v=wQ8BIBpya2k&amp;list=PLQVvvaa0QuDfhTox0AjmQ6tvTgMBZBEXN&amp;index=1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121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DF59D3-839B-4FFC-AAEA-D93FE0CBBFF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28960" y="2514600"/>
            <a:ext cx="8227800" cy="777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AF9F302-814D-4D4F-A317-CAE7A4CCC4A1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43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DL in Python, TF, Keras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67000" cy="1439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Install Tensorflow (0:00-2:36/2:36)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https://tecadmin.net/installing-tensorflow-on-ubuntu/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Install Jupyter notebook on Ubuntu: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&gt; pip install jupyter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&gt; jupyter notebook DL01.ipynb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Select jupyter cell and “Control-&lt;Return&gt;”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2" name="標題 1"/>
          <p:cNvSpPr/>
          <p:nvPr/>
        </p:nvSpPr>
        <p:spPr>
          <a:xfrm>
            <a:off x="2880" y="759600"/>
            <a:ext cx="9138600" cy="338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https://www.youtube.com/watch?v=wQ8BIBpya2k&amp;list=PLQVvvaa0QuDfhTox0AjmQ6tvTgMBZBEXN&amp;index=1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121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AF8957-9202-4E9F-8D4E-4DCC35E52B1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914400" y="2923200"/>
            <a:ext cx="7085160" cy="32475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370B993-CFA4-476C-929C-0AB2DE6EC2A0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43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DL in Python, TF, Keras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6700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Install Tensorflow (0:00-2:36/2:36)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7" name="標題 4"/>
          <p:cNvSpPr/>
          <p:nvPr/>
        </p:nvSpPr>
        <p:spPr>
          <a:xfrm>
            <a:off x="2880" y="759600"/>
            <a:ext cx="9138600" cy="338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https://www.youtube.com/watch?v=wQ8BIBpya2k&amp;list=PLQVvvaa0QuDfhTox0AjmQ6tvTgMBZBEXN&amp;index=1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121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A7BCAC-BAA5-4C5B-A402-6C56A0BF6B7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943200" y="1953000"/>
            <a:ext cx="7056360" cy="21603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D965073-C375-48E4-8320-99F934EA34D5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0240" cy="1446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A06E70-533D-434C-880A-EC0DF9F745BA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9304C69-39D5-462B-8089-01BCB653136B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2023-11-27T13:04:57Z</dcterms:modified>
  <cp:revision>2141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