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4EDFC1C-1313-401A-9D11-36E3B7FE42F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48240" cy="340524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2280" cy="409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47680" cy="43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A13DFE-4A45-4616-8A5B-D1E4593D89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992882-C618-4E10-AD9F-A1FBDDE2B1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47F385-5EA8-4785-9062-9111E9F409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925C3D-8958-42FC-935B-47415A3309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A1C8D6-E757-4204-9C80-E6EF6B3507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72A5AD-C7E1-4E03-AD5E-65C393188E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C84DC2-D30B-4F79-A4F1-83F1C77113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84DC4D-B76F-4878-B7B8-8586CE7FA4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B095D4-0555-40D7-BB1F-7502CB532C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DFF8AC-1BBD-4B48-95DA-20B2B6A9E4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913BC2-78A4-4274-B661-D67DC9591B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2FDA5B-087B-4FE7-8070-F014CCFF37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8A73A9-A125-4634-99F3-59D299B815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83698F-09DD-4229-B20B-456DCE6B99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5C4D23-C0DF-409C-938E-F171B03C1B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94CE11-B515-4B77-B000-FEAA43DA01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666553-86E4-499E-BD1E-0F1BB21856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37F9AF-A59B-42A9-87B6-12DFEBA424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09B943-D97C-486C-90AF-D39868773C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CD1B36-5622-4C93-8E77-D56E48BF42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6DB80A-D4B1-468C-8E16-ABD17F82E4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F3BECE-5E1B-4529-9274-B45F85336C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DD9DA1-E93E-4FF9-B007-1611DBA842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03B789-4510-45E4-8990-1A0ED5DDC4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AF050B-BEA1-43DC-AE57-3E11AC5A44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71360" cy="34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09600" cy="34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AB4433-0B8C-4CB3-9B50-DA5364016F5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09600" cy="34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71360" cy="34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09600" cy="34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C4A931-529D-453A-BFEA-765732D39CD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09600" cy="34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39680" cy="144576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006 PT, TF, and Keras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371600" y="4563360"/>
            <a:ext cx="63766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Peter H. Chen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Picture 2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17640" cy="888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5BF272-BB8C-4B17-A7E7-8FBB449478D5}" type="slidenum">
              <a:t>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C6C3BFE-3FFB-4CDD-B0BD-F849EA50DA49}" type="datetime1">
              <a:rPr lang="en-US"/>
              <a:t>11/27/2023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8960" cy="740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6000"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006 PyTorch, Tensorflow, and Keras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800" cy="25840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PyTorch, Tensorflow, and Keras (0:00-1:00/2:16)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Meta PyTorch  and Goggle Tensorflow are two most popular deep learning Frameworks.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Microsoft CNTK (Cognitive Toolkit) is not as popular as Meta PyTorch and Google Tensorflow.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PyTorch is GPU version of Numpy, i.e., PyTorch = Numpy (used in machine learning) + run GPU (for Deep Learning).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Keras is not a full-fledged (complete) deep learning framework.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Keras is a nice wrapper around Google Tensorflow, Microsoft CNTK, and Theano.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People program Tensorflow, CNTK, and Theano is not easy. Keras creates a nice wrapper (easy API interface) around these libraries.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Keras provides a convenient way to program these libraries. Keras is not a full-fledged framework.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標題 3"/>
          <p:cNvSpPr/>
          <p:nvPr/>
        </p:nvSpPr>
        <p:spPr>
          <a:xfrm>
            <a:off x="2880" y="759600"/>
            <a:ext cx="9136080" cy="335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https://www.youtube.com/watch?v=z-ZR_8BZ1wQ&amp;list=PLeo1K3hjS3uu7CxAacxVndI4bE_o3BDtO&amp;index=6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09600" cy="34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D7ADB5-7462-4CC2-B902-E59D1908740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210400" y="4343400"/>
            <a:ext cx="4190400" cy="19994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7E58C31-643D-453D-BB85-95E3186074C2}" type="datetime1">
              <a:rPr lang="en-US"/>
              <a:t>11/27/2023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8960" cy="740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6000"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006 PyTorch, Tensorflow, and Keras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800" cy="12124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PyTorch, Tensorflow, and Keras (1:04-1:25/2:16)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Below is the code snippet.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You can see Keras is very easy for tensorflow programming.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Tensorflow 1.0, we use Keras as the backend of Tensorflow as below.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8" name="標題 1"/>
          <p:cNvSpPr/>
          <p:nvPr/>
        </p:nvSpPr>
        <p:spPr>
          <a:xfrm>
            <a:off x="2880" y="759600"/>
            <a:ext cx="9136080" cy="335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https://www.youtube.com/watch?v=z-ZR_8BZ1wQ&amp;list=PLeo1K3hjS3uu7CxAacxVndI4bE_o3BDtO&amp;index=6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09600" cy="34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6F9DB5-023E-438F-8024-29598A7585B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010600" y="2743200"/>
            <a:ext cx="4161600" cy="17996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096F323-E00C-4878-BAC6-69A641812BBD}" type="datetime1">
              <a:rPr lang="en-US"/>
              <a:t>11/27/2023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38960" cy="74052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 fontScale="76000"/>
          </a:bodyPr>
          <a:p>
            <a:pPr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006 PyTorch, Tensorflow, and Keras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232200" y="1302120"/>
            <a:ext cx="8452800" cy="1441080"/>
          </a:xfrm>
          <a:prstGeom prst="rect">
            <a:avLst/>
          </a:prstGeom>
          <a:noFill/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PyTorch, Tensorflow, and Keras (1:26-2:16/2:16)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In Tensorflow 2.0, Keras is made part of Tensorflow API library.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When we install Tensorflow 2.0, we will get Keras automatically. 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not install Keras separately. Keras are built into the Tensorflow 2.0.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Keras become the Tensorflow API.</a:t>
            </a:r>
            <a:endParaRPr b="0" lang="en-US" sz="13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We no longer see the Tensorflow as the backend of Tensorflow in the tensorflow 2.0. 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3" name="標題 2"/>
          <p:cNvSpPr/>
          <p:nvPr/>
        </p:nvSpPr>
        <p:spPr>
          <a:xfrm>
            <a:off x="2880" y="759600"/>
            <a:ext cx="9136080" cy="33588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https://www.youtube.com/watch?v=z-ZR_8BZ1wQ&amp;list=PLeo1K3hjS3uu7CxAacxVndI4bE_o3BDtO&amp;index=6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09600" cy="34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747C34-7B71-4E43-8CCD-E8B01CE475F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600200" y="3391200"/>
            <a:ext cx="5524200" cy="95220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DF68C58-A690-4E5D-8C82-039AB2E73516}" type="datetime1">
              <a:rPr lang="en-US"/>
              <a:t>11/27/2023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19880" cy="144576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CC27E6-7279-4B58-A000-79180BC7FA3B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3A58031-9ED1-4EF7-8CD2-4B3CA3D7A7C9}" type="datetime1">
              <a:rPr lang="en-US"/>
              <a:t>11/27/2023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7521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2023-11-27T13:26:31Z</dcterms:modified>
  <cp:revision>2156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