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sli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edi</a:t>
            </a:r>
            <a:r>
              <a:rPr b="0" lang="en-US" sz="2000" spc="-1" strike="noStrike">
                <a:latin typeface="Arial"/>
              </a:rPr>
              <a:t>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</a:t>
            </a:r>
            <a:r>
              <a:rPr b="0" lang="en-US" sz="2000" spc="-1" strike="noStrike">
                <a:latin typeface="Arial"/>
              </a:rPr>
              <a:t>es </a:t>
            </a:r>
            <a:r>
              <a:rPr b="0" lang="en-US" sz="2000" spc="-1" strike="noStrike">
                <a:latin typeface="Arial"/>
              </a:rPr>
              <a:t>for</a:t>
            </a:r>
            <a:r>
              <a:rPr b="0" lang="en-US" sz="2000" spc="-1" strike="noStrike">
                <a:latin typeface="Arial"/>
              </a:rPr>
              <a:t>ma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07021BC-2BC4-4768-A78E-70126747845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4000" cy="341100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040" cy="40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3440" cy="43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6B477D-3A91-4369-BFB6-D64DF97574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2C7E77-D429-43DF-94A1-B963EE45A7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66B4B2-35BF-4020-8B38-E61EBC02A5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271620-43D2-4B08-8D44-B927B0451A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577FC6-C55E-414A-BCA4-8A778B0A49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16E39C-7658-42F6-BBA4-B68885018A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0A97CB-D6C9-4B72-8F1C-2117DC7729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0F800D-3F44-4FB4-8285-5760E9C866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9FB1A8-536F-4907-9007-D167310362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A60264-A7B5-4E85-A7E1-D9459F1A90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8B971F-6FAF-462E-8DD3-A2FC6593AB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F71878-D021-4070-B0EE-A77D3EBAD8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E1CD45-281C-4D99-A44F-5F3EA54F81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18E24D-D19E-406D-BE8A-EC3363DFD8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EA0F7F-0B3B-429A-963E-FE93213B08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E2F93D-5CEF-4878-BD84-1A01C22DDB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B7A560-9B35-4F96-9567-D4D14F9B8A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181351-BC4D-44C1-B8FE-BEB653EF7C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FDB021-A978-47F1-A49C-F45D315153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7DEF96-37A5-4C29-A707-EF178E91C5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1447D3-E469-4083-9F19-28AB2DC514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5E198B-7F80-45C7-9B3A-DF1245559B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760CAD-1390-450F-8493-1B7E88D3BD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CC561F-0C87-4D93-8BE3-F3854F929C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F195EC-59E1-4968-AD60-E120211172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771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153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E6E808-E9E5-4544-B23D-E846A09C548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153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771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153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276922-5194-4599-AD36-CB93C59F132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153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5640" cy="14515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 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M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o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o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d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l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e 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S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c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r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e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e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n 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S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h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a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r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82440" cy="67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t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r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H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.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C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h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23400" cy="894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32CB90-0E05-4A6D-8861-B6973C2C22CF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D246B2A-5766-4428-A30E-36347710A194}" type="datetime1">
              <a:rPr lang="en-US"/>
              <a:t>01/18/2024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5640" cy="746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 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M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o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o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d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l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e 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S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c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r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e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e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n 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S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h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a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r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34720" cy="21304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標題 1"/>
          <p:cNvSpPr/>
          <p:nvPr/>
        </p:nvSpPr>
        <p:spPr>
          <a:xfrm>
            <a:off x="-8640" y="759600"/>
            <a:ext cx="9125640" cy="341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2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https://www.youtube.com/watch?v=fHJqq_pjUPc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153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EDD1CC-EFA0-4CD1-9FFB-51D67843EC4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637BC4E7-E334-4683-B6BD-A9B93B2740DF}" type="datetime1">
              <a:rPr lang="en-US"/>
              <a:t>01/18/2024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5640" cy="14515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E525C9-8EAE-46C6-A77F-399DBE0045C8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8EEE402-F274-4BAC-A077-AD5B7C346D9B}" type="datetime1">
              <a:rPr lang="en-US"/>
              <a:t>01/18/2024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2024-01-18T21:52:36Z</dcterms:modified>
  <cp:revision>1068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