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422C6DD-D4DE-480C-A994-89E1F46D067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4360" cy="341136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8400" cy="40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53800" cy="43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B9FD2D-EAB9-49BF-AB56-BE062453584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8A6C18-0A32-418C-B395-ACE0AD6A09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7FED2E-20CF-4F29-939D-895393004D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73C3D6-39E5-43D7-BD30-DF5024A5627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5039BE-64E1-44C5-B869-985289CD694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BA7F76-1157-45FB-A97B-ACBE45384F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C0B877-7112-43F2-8342-88130D4A09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CBDC0C-E803-4A38-AE36-9CD7FF5244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AF2731-84D3-4AED-AD4B-D67076C784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D9E145-F225-4740-9BFA-EA69F82FC3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5FECBE-3290-4A3E-AABC-A8CF3E80E1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0E2C73-00C5-4792-9849-F2E80C218F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44190E-22E6-4EFB-A254-06670F7CB0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1F44A1-ED6A-4B8E-8E3A-B364D4EFCC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6AC090-6AF0-405A-93B1-39D0A853AF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85E920-7E9B-4EAB-B012-584A219717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F45BA6-0576-4979-B43B-1B8B1C3AAE8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EDC542-AC84-4F03-B69D-CF3EC9FE53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660109-7EC8-4406-96FB-CE3EA00070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9F58E0-7905-4E31-9376-401136E4CB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4E1695-74CD-4B39-9415-8E78C4EC43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2A6F37-CEC1-4323-BC72-162F9A8ECD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18C3BC-19C6-4F6C-88A7-82E23D7FED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80E672-2339-419C-A5FA-88E2E4B7F4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166472-BA61-43F9-A7BD-375983210D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77480" cy="34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15720" cy="34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AA7CA8-D395-471B-B1F7-0743ABE0B3F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15720" cy="34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77480" cy="34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15720" cy="34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125DEC-9CFB-47CD-A976-76534822DE6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15720" cy="34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26000" cy="14518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DL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82800" cy="67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23760" cy="8949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0F2184-20D5-4BDE-B215-F60DA0C144F7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591BFE1-FA9C-4B53-8C22-5B4E2F442B04}" type="datetime1">
              <a:rPr lang="en-US"/>
              <a:t>09/12/2023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26000" cy="746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DL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35080" cy="50878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Topics: Deep Neural Networks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Deep Networks have revolutionized computer vision, language technology, robotics and control. 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have a growing impact in many other areas of science and engineering, and increasingly, on commerce and society. 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do not however, follow any currently known compact set of theoretical principles. 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Yann Lecun's (Chief AI Scientist at Meta) words they require "an interplay between intuitive insights, theoretical modeling, practical implementations, empirical studies, and scientific analyses." 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a fancy way of saying “we don’t understand this stuff nearly well enough, but we have no choice but to muddle through anyway.” 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This course attempts to cover that ground and show you how to muddle through even as we aspire to do more.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標題 1"/>
          <p:cNvSpPr/>
          <p:nvPr/>
        </p:nvSpPr>
        <p:spPr>
          <a:xfrm>
            <a:off x="-8640" y="759600"/>
            <a:ext cx="9126000" cy="342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2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https://cs182sp21.github.io/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15720" cy="34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3907DC-DCAA-49A2-A728-24CE76634A0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2FCA96F8-7D70-4670-8878-207B01D12F2D}" type="datetime1">
              <a:rPr lang="en-US"/>
              <a:t>09/12/2023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26000" cy="746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DL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35080" cy="2851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Syllabus 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標題 4"/>
          <p:cNvSpPr/>
          <p:nvPr/>
        </p:nvSpPr>
        <p:spPr>
          <a:xfrm>
            <a:off x="-8640" y="759600"/>
            <a:ext cx="9126000" cy="342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2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https://cs182sp21.github.io/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15720" cy="34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C0E2F8-BDA9-407D-AE54-6A0A3EC1D2F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99" name=""/>
          <p:cNvGraphicFramePr/>
          <p:nvPr/>
        </p:nvGraphicFramePr>
        <p:xfrm>
          <a:off x="228600" y="1828800"/>
          <a:ext cx="8686440" cy="4571640"/>
        </p:xfrm>
        <a:graphic>
          <a:graphicData uri="http://schemas.openxmlformats.org/drawingml/2006/table">
            <a:tbl>
              <a:tblPr/>
              <a:tblGrid>
                <a:gridCol w="583920"/>
                <a:gridCol w="5956560"/>
                <a:gridCol w="2146320"/>
              </a:tblGrid>
              <a:tr h="3294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w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Description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</a:tr>
              <a:tr h="5554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1. Introduction (1-3)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2. ML Basics: (4-7)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54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3. Error Analysis (8-10)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4. Optimization (11-13)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554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5. Backpropagation (14-16)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6. Convolutional Nets (17-19)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 1: Neural Network and Backpropagation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54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7. Initialization, Batch Normalization (20-22) 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8. Computer Vision (23-26)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              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78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9. Visualization and Style Transfer: Image Generation (27-29)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10. Recurrent Neural Networks (30-32)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 2: RNNs and Convolutional  Nets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54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11. Sequence to Sequence (33-35)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12. Transformers (36-38)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     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554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13. NLP (39-41)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14. Imitation Learning (42-44)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 3: Natural Language Processing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15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  <a:ea typeface="Noto Sans CJK SC"/>
                        </a:rPr>
                        <a:t>Midterm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51FB41B-3495-4368-805F-B645C082C73F}" type="datetime1">
              <a:rPr lang="en-US"/>
              <a:t>09/12/2023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26000" cy="7466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DL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35080" cy="2851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Syllabus 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標題 3"/>
          <p:cNvSpPr/>
          <p:nvPr/>
        </p:nvSpPr>
        <p:spPr>
          <a:xfrm>
            <a:off x="-8640" y="759600"/>
            <a:ext cx="9126000" cy="3420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2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https://cs182sp21.github.io/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15720" cy="34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FA1F49-05AB-4954-9409-309467E0988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04" name=""/>
          <p:cNvGraphicFramePr/>
          <p:nvPr/>
        </p:nvGraphicFramePr>
        <p:xfrm>
          <a:off x="385920" y="2079720"/>
          <a:ext cx="7843320" cy="2477880"/>
        </p:xfrm>
        <a:graphic>
          <a:graphicData uri="http://schemas.openxmlformats.org/drawingml/2006/table">
            <a:tbl>
              <a:tblPr/>
              <a:tblGrid>
                <a:gridCol w="770040"/>
                <a:gridCol w="4454280"/>
                <a:gridCol w="2619360"/>
              </a:tblGrid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w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Description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HW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</a:tr>
              <a:tr h="4474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15. Reinforcement Learning: Policy Gradient (45-47)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16. Actor-Critic and Q-Learning (48-50)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HW 4: Deep Reinforcement Learning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0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17. Generative Models (51-53)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18. Latent Variable Models (54-57)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     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0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19. GANs (58-60)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20. Adversarial Examples (61-63)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     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0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21. Meta-Learning (64-66)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     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42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22. The Case for Real-World Reinforcement Learning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     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0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23. Robotic Learning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     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Final Exam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Final Project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1858089-5123-4282-A901-EA72B79E6B07}" type="datetime1">
              <a:rPr lang="en-US"/>
              <a:t>09/12/2023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26000" cy="14518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0F9FD0-5812-4E00-B61C-26969B0B8735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2942431-DDBB-478F-ADCB-7595DD909F42}" type="datetime1">
              <a:rPr lang="en-US"/>
              <a:t>09/12/2023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2726</TotalTime>
  <Application>LibreOffice/7.3.7.2$Linux_X86_64 LibreOffice_project/30$Build-2</Application>
  <AppVersion>15.0000</AppVersion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2023-09-12T12:47:54Z</dcterms:modified>
  <cp:revision>1066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3</vt:r8>
  </property>
</Properties>
</file>